
<file path=[Content_Types].xml><?xml version="1.0" encoding="utf-8"?>
<Types xmlns="http://schemas.openxmlformats.org/package/2006/content-types">
  <Default ContentType="image/x-emf" Extension="emf"/>
  <Default ContentType="image/jpeg" Extension="jpeg"/>
  <Default ContentType="image/jpeg" Extension="jp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0" r:id="rId2"/>
    <p:sldId id="262" r:id="rId3"/>
    <p:sldId id="261" r:id="rId4"/>
    <p:sldId id="263" r:id="rId5"/>
    <p:sldId id="264" r:id="rId6"/>
    <p:sldId id="265" r:id="rId7"/>
    <p:sldId id="267" r:id="rId8"/>
  </p:sldIdLst>
  <p:sldSz cx="12192000" cy="6858000"/>
  <p:notesSz cx="6858000" cy="9144000"/>
  <p:defaultText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2CA"/>
    <a:srgbClr val="FBB040"/>
    <a:srgbClr val="F6BF00"/>
    <a:srgbClr val="074B94"/>
    <a:srgbClr val="8D0D01"/>
    <a:srgbClr val="6AB2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2334"/>
    <p:restoredTop sz="96197"/>
  </p:normalViewPr>
  <p:slideViewPr>
    <p:cSldViewPr snapToGrid="0" snapToObjects="1" showGuides="1">
      <p:cViewPr varScale="1">
        <p:scale>
          <a:sx n="120" d="100"/>
          <a:sy n="120" d="100"/>
        </p:scale>
        <p:origin x="352"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8" Target="../media/image7.png" Type="http://schemas.openxmlformats.org/officeDocument/2006/relationships/image"/><Relationship Id="rId3" Target="../media/image2.png" Type="http://schemas.openxmlformats.org/officeDocument/2006/relationships/image"/><Relationship Id="rId7" Target="../media/image6.png" Type="http://schemas.openxmlformats.org/officeDocument/2006/relationships/image"/><Relationship Id="rId2" Target="../media/image1.png" Type="http://schemas.openxmlformats.org/officeDocument/2006/relationships/image"/><Relationship Id="rId1" Target="../slideMasters/slideMaster1.xml" Type="http://schemas.openxmlformats.org/officeDocument/2006/relationships/slideMaster"/><Relationship Id="rId6" Target="../media/image5.png" Type="http://schemas.openxmlformats.org/officeDocument/2006/relationships/image"/><Relationship Id="rId5" Target="../media/image4.jpg" Type="http://schemas.openxmlformats.org/officeDocument/2006/relationships/image"/><Relationship Id="rId4" Target="../media/image3.jpeg" Type="http://schemas.openxmlformats.org/officeDocument/2006/relationships/image"/><Relationship Id="rId9" Target="../media/image8.jpeg" Type="http://schemas.openxmlformats.org/officeDocument/2006/relationships/image"/></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mailto:info@eumeplat.eu" TargetMode="External"/><Relationship Id="rId7" Type="http://schemas.openxmlformats.org/officeDocument/2006/relationships/image" Target="../media/image16.svg"/><Relationship Id="rId2" Type="http://schemas.openxmlformats.org/officeDocument/2006/relationships/image" Target="../media/image10.emf"/><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19.emf"/><Relationship Id="rId5" Type="http://schemas.openxmlformats.org/officeDocument/2006/relationships/image" Target="../media/image14.svg"/><Relationship Id="rId10" Type="http://schemas.openxmlformats.org/officeDocument/2006/relationships/image" Target="../media/image11.png"/><Relationship Id="rId4" Type="http://schemas.openxmlformats.org/officeDocument/2006/relationships/image" Target="../media/image13.png"/><Relationship Id="rId9" Type="http://schemas.openxmlformats.org/officeDocument/2006/relationships/image" Target="../media/image1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4" name="Picture 3" descr="A picture containing basketball, athletic game, dark, outdoor object&#10;&#10;Description automatically generated">
            <a:extLst>
              <a:ext uri="{FF2B5EF4-FFF2-40B4-BE49-F238E27FC236}">
                <a16:creationId xmlns:a16="http://schemas.microsoft.com/office/drawing/2014/main" id="{76E0C685-5DB1-0B4D-B376-E5802EEE690F}"/>
              </a:ext>
            </a:extLst>
          </p:cNvPr>
          <p:cNvPicPr>
            <a:picLocks noChangeAspect="1"/>
          </p:cNvPicPr>
          <p:nvPr userDrawn="1"/>
        </p:nvPicPr>
        <p:blipFill>
          <a:blip r:embed="rId2"/>
          <a:stretch>
            <a:fillRect/>
          </a:stretch>
        </p:blipFill>
        <p:spPr>
          <a:xfrm>
            <a:off x="-4078" y="-2031811"/>
            <a:ext cx="12200157" cy="10921622"/>
          </a:xfrm>
          <a:prstGeom prst="rect">
            <a:avLst/>
          </a:prstGeom>
        </p:spPr>
      </p:pic>
      <p:sp>
        <p:nvSpPr>
          <p:cNvPr id="19" name="Text Placeholder 2">
            <a:extLst>
              <a:ext uri="{FF2B5EF4-FFF2-40B4-BE49-F238E27FC236}">
                <a16:creationId xmlns:a16="http://schemas.microsoft.com/office/drawing/2014/main" id="{D8702E0B-9605-0346-A942-FD36108F1728}"/>
              </a:ext>
            </a:extLst>
          </p:cNvPr>
          <p:cNvSpPr>
            <a:spLocks noGrp="1"/>
          </p:cNvSpPr>
          <p:nvPr>
            <p:ph type="body" idx="1" hasCustomPrompt="1"/>
          </p:nvPr>
        </p:nvSpPr>
        <p:spPr>
          <a:xfrm>
            <a:off x="2627244" y="4210273"/>
            <a:ext cx="6937512" cy="461666"/>
          </a:xfrm>
        </p:spPr>
        <p:txBody>
          <a:bodyPr>
            <a:normAutofit/>
          </a:bodyPr>
          <a:lstStyle>
            <a:lvl1pPr marL="0" indent="0" algn="ctr">
              <a:buNone/>
              <a:defRPr sz="1800">
                <a:solidFill>
                  <a:srgbClr val="FBB040"/>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Author &amp; Institution</a:t>
            </a:r>
          </a:p>
        </p:txBody>
      </p:sp>
      <p:sp>
        <p:nvSpPr>
          <p:cNvPr id="20" name="Text Placeholder 2">
            <a:extLst>
              <a:ext uri="{FF2B5EF4-FFF2-40B4-BE49-F238E27FC236}">
                <a16:creationId xmlns:a16="http://schemas.microsoft.com/office/drawing/2014/main" id="{98A64DDE-239D-0149-B55B-3EBDC2046FF8}"/>
              </a:ext>
            </a:extLst>
          </p:cNvPr>
          <p:cNvSpPr>
            <a:spLocks noGrp="1"/>
          </p:cNvSpPr>
          <p:nvPr>
            <p:ph type="body" idx="11" hasCustomPrompt="1"/>
          </p:nvPr>
        </p:nvSpPr>
        <p:spPr>
          <a:xfrm>
            <a:off x="2627244" y="2273322"/>
            <a:ext cx="6937512" cy="461666"/>
          </a:xfrm>
        </p:spPr>
        <p:txBody>
          <a:bodyPr>
            <a:normAutofit/>
          </a:bodyPr>
          <a:lstStyle>
            <a:lvl1pPr marL="0" indent="0" algn="ctr">
              <a:buNone/>
              <a:defRPr sz="1200">
                <a:solidFill>
                  <a:srgbClr val="FBB040"/>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n-US" dirty="0"/>
              <a:t>VENUE, </a:t>
            </a:r>
            <a:fld id="{0AD3FFBE-717A-EC40-AA41-A91EDE65B520}" type="datetimeFigureOut">
              <a:rPr lang="en-US" smtClean="0"/>
              <a:pPr/>
              <a:t>8/10/21</a:t>
            </a:fld>
            <a:endParaRPr lang="en-US" dirty="0"/>
          </a:p>
        </p:txBody>
      </p:sp>
      <p:sp>
        <p:nvSpPr>
          <p:cNvPr id="2" name="Title 1">
            <a:extLst>
              <a:ext uri="{FF2B5EF4-FFF2-40B4-BE49-F238E27FC236}">
                <a16:creationId xmlns:a16="http://schemas.microsoft.com/office/drawing/2014/main" id="{84856BB3-D4DE-1D40-ACF8-2B3B90097731}"/>
              </a:ext>
            </a:extLst>
          </p:cNvPr>
          <p:cNvSpPr>
            <a:spLocks noGrp="1"/>
          </p:cNvSpPr>
          <p:nvPr>
            <p:ph type="ctrTitle" hasCustomPrompt="1"/>
          </p:nvPr>
        </p:nvSpPr>
        <p:spPr>
          <a:xfrm>
            <a:off x="2627244" y="2453630"/>
            <a:ext cx="6937513" cy="1332203"/>
          </a:xfrm>
        </p:spPr>
        <p:txBody>
          <a:bodyPr anchor="b">
            <a:normAutofit/>
          </a:bodyPr>
          <a:lstStyle>
            <a:lvl1pPr algn="ctr">
              <a:defRPr sz="3800" b="1" i="0">
                <a:solidFill>
                  <a:srgbClr val="0062CA"/>
                </a:solidFill>
                <a:latin typeface="Arial" panose="020B0604020202020204" pitchFamily="34" charset="0"/>
                <a:cs typeface="Arial" panose="020B0604020202020204" pitchFamily="34" charset="0"/>
              </a:defRPr>
            </a:lvl1pPr>
          </a:lstStyle>
          <a:p>
            <a:r>
              <a:rPr lang="en-GB" dirty="0"/>
              <a:t>Title of the </a:t>
            </a:r>
            <a:br>
              <a:rPr lang="en-GB" dirty="0"/>
            </a:br>
            <a:r>
              <a:rPr lang="en-GB" dirty="0"/>
              <a:t>presentation</a:t>
            </a:r>
            <a:endParaRPr lang="en-US" dirty="0"/>
          </a:p>
        </p:txBody>
      </p:sp>
      <p:pic>
        <p:nvPicPr>
          <p:cNvPr id="6" name="Picture 5" descr="A close-up of a logo&#10;&#10;Description automatically generated with low confidence">
            <a:extLst>
              <a:ext uri="{FF2B5EF4-FFF2-40B4-BE49-F238E27FC236}">
                <a16:creationId xmlns:a16="http://schemas.microsoft.com/office/drawing/2014/main" id="{E61383D0-F85F-FA4B-9C8B-F978B51C1046}"/>
              </a:ext>
            </a:extLst>
          </p:cNvPr>
          <p:cNvPicPr>
            <a:picLocks noChangeAspect="1"/>
          </p:cNvPicPr>
          <p:nvPr userDrawn="1"/>
        </p:nvPicPr>
        <p:blipFill>
          <a:blip r:embed="rId3"/>
          <a:stretch>
            <a:fillRect/>
          </a:stretch>
        </p:blipFill>
        <p:spPr>
          <a:xfrm>
            <a:off x="4970253" y="439977"/>
            <a:ext cx="2251494" cy="1226776"/>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9F783FEF-919D-5442-9946-F74C122D2512}"/>
              </a:ext>
            </a:extLst>
          </p:cNvPr>
          <p:cNvPicPr>
            <a:picLocks noChangeAspect="1"/>
          </p:cNvPicPr>
          <p:nvPr userDrawn="1"/>
        </p:nvPicPr>
        <p:blipFill>
          <a:blip r:embed="rId4"/>
          <a:stretch>
            <a:fillRect/>
          </a:stretch>
        </p:blipFill>
        <p:spPr>
          <a:xfrm>
            <a:off x="6984953" y="5630366"/>
            <a:ext cx="793586" cy="540314"/>
          </a:xfrm>
          <a:prstGeom prst="rect">
            <a:avLst/>
          </a:prstGeom>
        </p:spPr>
      </p:pic>
      <p:pic>
        <p:nvPicPr>
          <p:cNvPr id="11" name="Picture 10" descr="Logo&#10;&#10;Description automatically generated">
            <a:extLst>
              <a:ext uri="{FF2B5EF4-FFF2-40B4-BE49-F238E27FC236}">
                <a16:creationId xmlns:a16="http://schemas.microsoft.com/office/drawing/2014/main" id="{8D71C377-18BB-BA47-97A9-1A8FC5CF6ED9}"/>
              </a:ext>
            </a:extLst>
          </p:cNvPr>
          <p:cNvPicPr>
            <a:picLocks noChangeAspect="1"/>
          </p:cNvPicPr>
          <p:nvPr userDrawn="1"/>
        </p:nvPicPr>
        <p:blipFill>
          <a:blip r:embed="rId5"/>
          <a:stretch>
            <a:fillRect/>
          </a:stretch>
        </p:blipFill>
        <p:spPr>
          <a:xfrm>
            <a:off x="9132179" y="5541629"/>
            <a:ext cx="697850" cy="717789"/>
          </a:xfrm>
          <a:prstGeom prst="rect">
            <a:avLst/>
          </a:prstGeom>
        </p:spPr>
      </p:pic>
      <p:pic>
        <p:nvPicPr>
          <p:cNvPr id="16" name="Picture 15" descr="Chart, radar chart&#10;&#10;Description automatically generated">
            <a:extLst>
              <a:ext uri="{FF2B5EF4-FFF2-40B4-BE49-F238E27FC236}">
                <a16:creationId xmlns:a16="http://schemas.microsoft.com/office/drawing/2014/main" id="{9BADDE4C-90BC-6B4C-97FC-70A61C111CEF}"/>
              </a:ext>
            </a:extLst>
          </p:cNvPr>
          <p:cNvPicPr>
            <a:picLocks noChangeAspect="1"/>
          </p:cNvPicPr>
          <p:nvPr userDrawn="1"/>
        </p:nvPicPr>
        <p:blipFill>
          <a:blip r:embed="rId6"/>
          <a:stretch>
            <a:fillRect/>
          </a:stretch>
        </p:blipFill>
        <p:spPr>
          <a:xfrm>
            <a:off x="5986487" y="5511713"/>
            <a:ext cx="656581" cy="777620"/>
          </a:xfrm>
          <a:prstGeom prst="rect">
            <a:avLst/>
          </a:prstGeom>
        </p:spPr>
      </p:pic>
      <p:pic>
        <p:nvPicPr>
          <p:cNvPr id="21" name="Picture 20" descr="Logo&#10;&#10;Description automatically generated">
            <a:extLst>
              <a:ext uri="{FF2B5EF4-FFF2-40B4-BE49-F238E27FC236}">
                <a16:creationId xmlns:a16="http://schemas.microsoft.com/office/drawing/2014/main" id="{80AA15CD-9BD3-1348-A4CA-7C2B4E0DD359}"/>
              </a:ext>
            </a:extLst>
          </p:cNvPr>
          <p:cNvPicPr>
            <a:picLocks noChangeAspect="1"/>
          </p:cNvPicPr>
          <p:nvPr userDrawn="1"/>
        </p:nvPicPr>
        <p:blipFill>
          <a:blip r:embed="rId7"/>
          <a:stretch>
            <a:fillRect/>
          </a:stretch>
        </p:blipFill>
        <p:spPr>
          <a:xfrm>
            <a:off x="3788681" y="5716091"/>
            <a:ext cx="1924073" cy="368864"/>
          </a:xfrm>
          <a:prstGeom prst="rect">
            <a:avLst/>
          </a:prstGeom>
        </p:spPr>
      </p:pic>
      <p:pic>
        <p:nvPicPr>
          <p:cNvPr id="23" name="Picture 22" descr="Icon&#10;&#10;Description automatically generated with medium confidence">
            <a:extLst>
              <a:ext uri="{FF2B5EF4-FFF2-40B4-BE49-F238E27FC236}">
                <a16:creationId xmlns:a16="http://schemas.microsoft.com/office/drawing/2014/main" id="{4DCA39A4-2CB2-9F47-802D-4C39A4C211EC}"/>
              </a:ext>
            </a:extLst>
          </p:cNvPr>
          <p:cNvPicPr>
            <a:picLocks noChangeAspect="1"/>
          </p:cNvPicPr>
          <p:nvPr userDrawn="1"/>
        </p:nvPicPr>
        <p:blipFill>
          <a:blip r:embed="rId8"/>
          <a:stretch>
            <a:fillRect/>
          </a:stretch>
        </p:blipFill>
        <p:spPr>
          <a:xfrm>
            <a:off x="2667738" y="5545338"/>
            <a:ext cx="1160122" cy="710370"/>
          </a:xfrm>
          <a:prstGeom prst="rect">
            <a:avLst/>
          </a:prstGeom>
        </p:spPr>
      </p:pic>
      <p:pic>
        <p:nvPicPr>
          <p:cNvPr id="26" name="Picture 25" descr="Text&#10;&#10;Description automatically generated with medium confidence">
            <a:extLst>
              <a:ext uri="{FF2B5EF4-FFF2-40B4-BE49-F238E27FC236}">
                <a16:creationId xmlns:a16="http://schemas.microsoft.com/office/drawing/2014/main" id="{89416566-5BB6-3048-B7FF-C25A73B4605E}"/>
              </a:ext>
            </a:extLst>
          </p:cNvPr>
          <p:cNvPicPr>
            <a:picLocks noChangeAspect="1"/>
          </p:cNvPicPr>
          <p:nvPr userDrawn="1"/>
        </p:nvPicPr>
        <p:blipFill>
          <a:blip r:embed="rId9"/>
          <a:stretch>
            <a:fillRect/>
          </a:stretch>
        </p:blipFill>
        <p:spPr>
          <a:xfrm>
            <a:off x="8107530" y="5747459"/>
            <a:ext cx="793178" cy="362400"/>
          </a:xfrm>
          <a:prstGeom prst="rect">
            <a:avLst/>
          </a:prstGeom>
        </p:spPr>
      </p:pic>
    </p:spTree>
    <p:extLst>
      <p:ext uri="{BB962C8B-B14F-4D97-AF65-F5344CB8AC3E}">
        <p14:creationId xmlns:p14="http://schemas.microsoft.com/office/powerpoint/2010/main" val="3452252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rgbClr val="FBB040"/>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9135291D-3497-524E-9718-A5A63432ACD5}"/>
              </a:ext>
            </a:extLst>
          </p:cNvPr>
          <p:cNvSpPr>
            <a:spLocks noGrp="1"/>
          </p:cNvSpPr>
          <p:nvPr>
            <p:ph type="title" hasCustomPrompt="1"/>
          </p:nvPr>
        </p:nvSpPr>
        <p:spPr>
          <a:xfrm>
            <a:off x="495300" y="1690317"/>
            <a:ext cx="5067300" cy="1325563"/>
          </a:xfrm>
        </p:spPr>
        <p:txBody>
          <a:bodyPr>
            <a:normAutofit/>
          </a:bodyPr>
          <a:lstStyle>
            <a:lvl1pPr algn="ctr">
              <a:defRPr sz="5000" b="1">
                <a:solidFill>
                  <a:schemeClr val="bg1"/>
                </a:solidFill>
                <a:latin typeface="Arial" panose="020B0604020202020204" pitchFamily="34" charset="0"/>
                <a:cs typeface="Arial" panose="020B0604020202020204" pitchFamily="34" charset="0"/>
              </a:defRPr>
            </a:lvl1pPr>
          </a:lstStyle>
          <a:p>
            <a:r>
              <a:rPr lang="en-GB" dirty="0"/>
              <a:t>INTRODUCTION</a:t>
            </a:r>
            <a:endParaRPr lang="en-US" dirty="0"/>
          </a:p>
        </p:txBody>
      </p:sp>
      <p:sp>
        <p:nvSpPr>
          <p:cNvPr id="10" name="Content Placeholder 2">
            <a:extLst>
              <a:ext uri="{FF2B5EF4-FFF2-40B4-BE49-F238E27FC236}">
                <a16:creationId xmlns:a16="http://schemas.microsoft.com/office/drawing/2014/main" id="{7E3FECB9-7BDF-4145-B47C-A57CBA8C56D0}"/>
              </a:ext>
            </a:extLst>
          </p:cNvPr>
          <p:cNvSpPr>
            <a:spLocks noGrp="1"/>
          </p:cNvSpPr>
          <p:nvPr>
            <p:ph idx="1" hasCustomPrompt="1"/>
          </p:nvPr>
        </p:nvSpPr>
        <p:spPr>
          <a:xfrm>
            <a:off x="5943602" y="1690317"/>
            <a:ext cx="5648325" cy="3934566"/>
          </a:xfrm>
        </p:spPr>
        <p:txBody>
          <a:bodyPr>
            <a:normAutofit/>
          </a:bodyPr>
          <a:lstStyle>
            <a:lvl1pPr marL="0" indent="0" algn="l">
              <a:buClr>
                <a:srgbClr val="074B94"/>
              </a:buClr>
              <a:buFont typeface="Wingdings" pitchFamily="2" charset="2"/>
              <a:buNone/>
              <a:defRPr lang="en-GB" sz="1800" b="0" smtClean="0">
                <a:solidFill>
                  <a:schemeClr val="bg1"/>
                </a:solidFill>
                <a:effectLst/>
              </a:defRPr>
            </a:lvl1pPr>
            <a:lvl2pPr marL="685800" indent="-228600">
              <a:buClr>
                <a:srgbClr val="074B94"/>
              </a:buClr>
              <a:buFont typeface="Wingdings" pitchFamily="2" charset="2"/>
              <a:buChar char="§"/>
              <a:defRPr>
                <a:solidFill>
                  <a:schemeClr val="bg1"/>
                </a:solidFill>
                <a:latin typeface="Arial" panose="020B0604020202020204" pitchFamily="34" charset="0"/>
                <a:cs typeface="Arial" panose="020B0604020202020204" pitchFamily="34" charset="0"/>
              </a:defRPr>
            </a:lvl2pPr>
            <a:lvl3pPr marL="1143000" indent="-228600">
              <a:buClr>
                <a:srgbClr val="074B94"/>
              </a:buClr>
              <a:buFont typeface="Wingdings" pitchFamily="2" charset="2"/>
              <a:buChar char="§"/>
              <a:defRPr>
                <a:solidFill>
                  <a:schemeClr val="bg1"/>
                </a:solidFill>
                <a:latin typeface="Arial" panose="020B0604020202020204" pitchFamily="34" charset="0"/>
                <a:cs typeface="Arial" panose="020B0604020202020204" pitchFamily="34" charset="0"/>
              </a:defRPr>
            </a:lvl3pPr>
            <a:lvl4pPr marL="1600200" indent="-228600">
              <a:buClr>
                <a:srgbClr val="074B94"/>
              </a:buClr>
              <a:buFont typeface="Wingdings" pitchFamily="2" charset="2"/>
              <a:buChar char="§"/>
              <a:defRPr>
                <a:solidFill>
                  <a:schemeClr val="bg1"/>
                </a:solidFill>
                <a:latin typeface="Arial" panose="020B0604020202020204" pitchFamily="34" charset="0"/>
                <a:cs typeface="Arial" panose="020B0604020202020204" pitchFamily="34" charset="0"/>
              </a:defRPr>
            </a:lvl4pPr>
            <a:lvl5pPr marL="2057400" indent="-228600">
              <a:buClr>
                <a:srgbClr val="074B94"/>
              </a:buClr>
              <a:buFont typeface="Wingdings" pitchFamily="2" charset="2"/>
              <a:buChar char="§"/>
              <a:defRPr>
                <a:solidFill>
                  <a:schemeClr val="bg1"/>
                </a:solidFill>
                <a:latin typeface="Arial" panose="020B0604020202020204" pitchFamily="34" charset="0"/>
                <a:cs typeface="Arial" panose="020B0604020202020204" pitchFamily="34" charset="0"/>
              </a:defRPr>
            </a:lvl5pPr>
          </a:lstStyle>
          <a:p>
            <a:r>
              <a:rPr lang="en-GB" dirty="0">
                <a:effectLst/>
                <a:latin typeface="Helvetica Neue" panose="02000503000000020004" pitchFamily="2"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a:t>
            </a:r>
          </a:p>
          <a:p>
            <a:pPr lvl="0"/>
            <a:endParaRPr lang="en-US" dirty="0"/>
          </a:p>
        </p:txBody>
      </p:sp>
      <p:pic>
        <p:nvPicPr>
          <p:cNvPr id="12" name="Picture 11">
            <a:extLst>
              <a:ext uri="{FF2B5EF4-FFF2-40B4-BE49-F238E27FC236}">
                <a16:creationId xmlns:a16="http://schemas.microsoft.com/office/drawing/2014/main" id="{4C83837E-A86B-A446-BBB3-527B40882C79}"/>
              </a:ext>
            </a:extLst>
          </p:cNvPr>
          <p:cNvPicPr>
            <a:picLocks noChangeAspect="1"/>
          </p:cNvPicPr>
          <p:nvPr userDrawn="1"/>
        </p:nvPicPr>
        <p:blipFill>
          <a:blip r:embed="rId2"/>
          <a:stretch>
            <a:fillRect/>
          </a:stretch>
        </p:blipFill>
        <p:spPr>
          <a:xfrm rot="5400000">
            <a:off x="0" y="4017109"/>
            <a:ext cx="2840891" cy="2840891"/>
          </a:xfrm>
          <a:prstGeom prst="rect">
            <a:avLst/>
          </a:prstGeom>
        </p:spPr>
      </p:pic>
      <p:pic>
        <p:nvPicPr>
          <p:cNvPr id="14" name="Picture 13">
            <a:extLst>
              <a:ext uri="{FF2B5EF4-FFF2-40B4-BE49-F238E27FC236}">
                <a16:creationId xmlns:a16="http://schemas.microsoft.com/office/drawing/2014/main" id="{696F1141-068E-C04B-9BC0-3DE77691460C}"/>
              </a:ext>
            </a:extLst>
          </p:cNvPr>
          <p:cNvPicPr>
            <a:picLocks noChangeAspect="1"/>
          </p:cNvPicPr>
          <p:nvPr userDrawn="1"/>
        </p:nvPicPr>
        <p:blipFill>
          <a:blip r:embed="rId3">
            <a:alphaModFix amt="35000"/>
          </a:blip>
          <a:stretch>
            <a:fillRect/>
          </a:stretch>
        </p:blipFill>
        <p:spPr>
          <a:xfrm>
            <a:off x="-692507" y="3776477"/>
            <a:ext cx="8688191" cy="5340793"/>
          </a:xfrm>
          <a:prstGeom prst="rect">
            <a:avLst/>
          </a:prstGeom>
        </p:spPr>
      </p:pic>
      <p:pic>
        <p:nvPicPr>
          <p:cNvPr id="15" name="Picture 14">
            <a:extLst>
              <a:ext uri="{FF2B5EF4-FFF2-40B4-BE49-F238E27FC236}">
                <a16:creationId xmlns:a16="http://schemas.microsoft.com/office/drawing/2014/main" id="{48EF31F3-ED6B-3943-B054-53BCA5C81F96}"/>
              </a:ext>
            </a:extLst>
          </p:cNvPr>
          <p:cNvPicPr>
            <a:picLocks noChangeAspect="1"/>
          </p:cNvPicPr>
          <p:nvPr userDrawn="1"/>
        </p:nvPicPr>
        <p:blipFill>
          <a:blip r:embed="rId3">
            <a:alphaModFix amt="35000"/>
          </a:blip>
          <a:stretch>
            <a:fillRect/>
          </a:stretch>
        </p:blipFill>
        <p:spPr>
          <a:xfrm rot="21414819">
            <a:off x="7346630" y="3311539"/>
            <a:ext cx="8688191" cy="5340793"/>
          </a:xfrm>
          <a:prstGeom prst="rect">
            <a:avLst/>
          </a:prstGeom>
        </p:spPr>
      </p:pic>
      <p:pic>
        <p:nvPicPr>
          <p:cNvPr id="16" name="Picture 15">
            <a:extLst>
              <a:ext uri="{FF2B5EF4-FFF2-40B4-BE49-F238E27FC236}">
                <a16:creationId xmlns:a16="http://schemas.microsoft.com/office/drawing/2014/main" id="{1E2BA8EB-87BF-4A4E-9D0A-0D55B77A93F5}"/>
              </a:ext>
            </a:extLst>
          </p:cNvPr>
          <p:cNvPicPr>
            <a:picLocks noChangeAspect="1"/>
          </p:cNvPicPr>
          <p:nvPr userDrawn="1"/>
        </p:nvPicPr>
        <p:blipFill>
          <a:blip r:embed="rId2"/>
          <a:stretch>
            <a:fillRect/>
          </a:stretch>
        </p:blipFill>
        <p:spPr>
          <a:xfrm>
            <a:off x="5666345" y="1413060"/>
            <a:ext cx="351314" cy="351314"/>
          </a:xfrm>
          <a:prstGeom prst="rect">
            <a:avLst/>
          </a:prstGeom>
        </p:spPr>
      </p:pic>
      <p:pic>
        <p:nvPicPr>
          <p:cNvPr id="17" name="Picture 16">
            <a:extLst>
              <a:ext uri="{FF2B5EF4-FFF2-40B4-BE49-F238E27FC236}">
                <a16:creationId xmlns:a16="http://schemas.microsoft.com/office/drawing/2014/main" id="{D2FDF072-A0DE-634B-9FC6-548E0C357ED9}"/>
              </a:ext>
            </a:extLst>
          </p:cNvPr>
          <p:cNvPicPr>
            <a:picLocks noChangeAspect="1"/>
          </p:cNvPicPr>
          <p:nvPr userDrawn="1"/>
        </p:nvPicPr>
        <p:blipFill>
          <a:blip r:embed="rId4"/>
          <a:srcRect/>
          <a:stretch/>
        </p:blipFill>
        <p:spPr>
          <a:xfrm>
            <a:off x="10096500" y="279034"/>
            <a:ext cx="1809750" cy="986081"/>
          </a:xfrm>
          <a:prstGeom prst="rect">
            <a:avLst/>
          </a:prstGeom>
        </p:spPr>
      </p:pic>
    </p:spTree>
    <p:extLst>
      <p:ext uri="{BB962C8B-B14F-4D97-AF65-F5344CB8AC3E}">
        <p14:creationId xmlns:p14="http://schemas.microsoft.com/office/powerpoint/2010/main" val="3133803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hort description">
    <p:bg>
      <p:bgPr>
        <a:solidFill>
          <a:srgbClr val="FBB040"/>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FE8EB2D-AF64-894A-84A0-3B6D7322A32A}"/>
              </a:ext>
            </a:extLst>
          </p:cNvPr>
          <p:cNvSpPr txBox="1"/>
          <p:nvPr userDrawn="1"/>
        </p:nvSpPr>
        <p:spPr>
          <a:xfrm>
            <a:off x="4486941" y="1765634"/>
            <a:ext cx="7017487" cy="1477328"/>
          </a:xfrm>
          <a:prstGeom prst="rect">
            <a:avLst/>
          </a:prstGeom>
          <a:noFill/>
        </p:spPr>
        <p:txBody>
          <a:bodyPr wrap="square" rtlCol="0">
            <a:spAutoFit/>
          </a:bodyPr>
          <a:lstStyle/>
          <a:p>
            <a:pPr algn="l"/>
            <a:r>
              <a:rPr lang="en-GB" dirty="0">
                <a:solidFill>
                  <a:schemeClr val="bg1"/>
                </a:solidFill>
                <a:effectLst/>
                <a:latin typeface="Helvetica" pitchFamily="2" charset="0"/>
              </a:rPr>
              <a:t>The FRAMES “Fostering Resilience through Accredited Mobility for European Sustainable HE innovation” project aims to foster an harmonised implementation and accreditation of blended mobility among European Higher Education Institutions, making the European Higher Education Area more innovative and resilient.</a:t>
            </a:r>
          </a:p>
        </p:txBody>
      </p:sp>
      <p:sp>
        <p:nvSpPr>
          <p:cNvPr id="7" name="TextBox 6">
            <a:extLst>
              <a:ext uri="{FF2B5EF4-FFF2-40B4-BE49-F238E27FC236}">
                <a16:creationId xmlns:a16="http://schemas.microsoft.com/office/drawing/2014/main" id="{8329F37E-2B47-1947-BF18-2F1268BA48DE}"/>
              </a:ext>
            </a:extLst>
          </p:cNvPr>
          <p:cNvSpPr txBox="1"/>
          <p:nvPr userDrawn="1"/>
        </p:nvSpPr>
        <p:spPr>
          <a:xfrm>
            <a:off x="1112874" y="1651334"/>
            <a:ext cx="3187769" cy="1631216"/>
          </a:xfrm>
          <a:prstGeom prst="rect">
            <a:avLst/>
          </a:prstGeom>
          <a:noFill/>
        </p:spPr>
        <p:txBody>
          <a:bodyPr wrap="square" rtlCol="0">
            <a:spAutoFit/>
          </a:bodyPr>
          <a:lstStyle/>
          <a:p>
            <a:pPr algn="l"/>
            <a:r>
              <a:rPr lang="sl-SI" sz="5000" b="1" dirty="0">
                <a:solidFill>
                  <a:schemeClr val="bg1"/>
                </a:solidFill>
                <a:effectLst/>
                <a:latin typeface="Helvetica" pitchFamily="2" charset="0"/>
              </a:rPr>
              <a:t>ABOUT</a:t>
            </a:r>
          </a:p>
          <a:p>
            <a:pPr algn="l"/>
            <a:r>
              <a:rPr lang="sl-SI" sz="5000" b="1" dirty="0">
                <a:solidFill>
                  <a:schemeClr val="bg1"/>
                </a:solidFill>
                <a:effectLst/>
                <a:latin typeface="Helvetica" pitchFamily="2" charset="0"/>
              </a:rPr>
              <a:t>FRAMES</a:t>
            </a:r>
          </a:p>
        </p:txBody>
      </p:sp>
      <p:pic>
        <p:nvPicPr>
          <p:cNvPr id="6" name="Picture 5">
            <a:extLst>
              <a:ext uri="{FF2B5EF4-FFF2-40B4-BE49-F238E27FC236}">
                <a16:creationId xmlns:a16="http://schemas.microsoft.com/office/drawing/2014/main" id="{847A8334-4DFD-6249-8930-535E7A6D7322}"/>
              </a:ext>
            </a:extLst>
          </p:cNvPr>
          <p:cNvPicPr>
            <a:picLocks noChangeAspect="1"/>
          </p:cNvPicPr>
          <p:nvPr userDrawn="1"/>
        </p:nvPicPr>
        <p:blipFill>
          <a:blip r:embed="rId2"/>
          <a:stretch>
            <a:fillRect/>
          </a:stretch>
        </p:blipFill>
        <p:spPr>
          <a:xfrm>
            <a:off x="4194318" y="1547447"/>
            <a:ext cx="351314" cy="351314"/>
          </a:xfrm>
          <a:prstGeom prst="rect">
            <a:avLst/>
          </a:prstGeom>
        </p:spPr>
      </p:pic>
      <p:pic>
        <p:nvPicPr>
          <p:cNvPr id="11" name="Picture 10">
            <a:extLst>
              <a:ext uri="{FF2B5EF4-FFF2-40B4-BE49-F238E27FC236}">
                <a16:creationId xmlns:a16="http://schemas.microsoft.com/office/drawing/2014/main" id="{97A377B8-EE52-F048-A7F3-56E5B5C9D88B}"/>
              </a:ext>
            </a:extLst>
          </p:cNvPr>
          <p:cNvPicPr>
            <a:picLocks noChangeAspect="1"/>
          </p:cNvPicPr>
          <p:nvPr userDrawn="1"/>
        </p:nvPicPr>
        <p:blipFill>
          <a:blip r:embed="rId2"/>
          <a:stretch>
            <a:fillRect/>
          </a:stretch>
        </p:blipFill>
        <p:spPr>
          <a:xfrm rot="5400000">
            <a:off x="0" y="4017109"/>
            <a:ext cx="2840891" cy="2840891"/>
          </a:xfrm>
          <a:prstGeom prst="rect">
            <a:avLst/>
          </a:prstGeom>
        </p:spPr>
      </p:pic>
      <p:pic>
        <p:nvPicPr>
          <p:cNvPr id="8" name="Picture 7">
            <a:extLst>
              <a:ext uri="{FF2B5EF4-FFF2-40B4-BE49-F238E27FC236}">
                <a16:creationId xmlns:a16="http://schemas.microsoft.com/office/drawing/2014/main" id="{83947EB0-85B6-BF40-940B-870BEAF4104B}"/>
              </a:ext>
            </a:extLst>
          </p:cNvPr>
          <p:cNvPicPr>
            <a:picLocks noChangeAspect="1"/>
          </p:cNvPicPr>
          <p:nvPr userDrawn="1"/>
        </p:nvPicPr>
        <p:blipFill>
          <a:blip r:embed="rId3">
            <a:alphaModFix amt="35000"/>
          </a:blip>
          <a:stretch>
            <a:fillRect/>
          </a:stretch>
        </p:blipFill>
        <p:spPr>
          <a:xfrm>
            <a:off x="-692507" y="3776477"/>
            <a:ext cx="8688191" cy="5340793"/>
          </a:xfrm>
          <a:prstGeom prst="rect">
            <a:avLst/>
          </a:prstGeom>
        </p:spPr>
      </p:pic>
      <p:pic>
        <p:nvPicPr>
          <p:cNvPr id="13" name="Picture 12">
            <a:extLst>
              <a:ext uri="{FF2B5EF4-FFF2-40B4-BE49-F238E27FC236}">
                <a16:creationId xmlns:a16="http://schemas.microsoft.com/office/drawing/2014/main" id="{CFF3D499-6303-7343-9DB2-A1EFD1BECF6F}"/>
              </a:ext>
            </a:extLst>
          </p:cNvPr>
          <p:cNvPicPr>
            <a:picLocks noChangeAspect="1"/>
          </p:cNvPicPr>
          <p:nvPr userDrawn="1"/>
        </p:nvPicPr>
        <p:blipFill>
          <a:blip r:embed="rId3">
            <a:alphaModFix amt="35000"/>
          </a:blip>
          <a:stretch>
            <a:fillRect/>
          </a:stretch>
        </p:blipFill>
        <p:spPr>
          <a:xfrm rot="21414819">
            <a:off x="7346630" y="3311539"/>
            <a:ext cx="8688191" cy="5340793"/>
          </a:xfrm>
          <a:prstGeom prst="rect">
            <a:avLst/>
          </a:prstGeom>
        </p:spPr>
      </p:pic>
      <p:pic>
        <p:nvPicPr>
          <p:cNvPr id="15" name="Picture 14">
            <a:extLst>
              <a:ext uri="{FF2B5EF4-FFF2-40B4-BE49-F238E27FC236}">
                <a16:creationId xmlns:a16="http://schemas.microsoft.com/office/drawing/2014/main" id="{AFF1E828-FED9-BB4B-B52D-F381525278A6}"/>
              </a:ext>
            </a:extLst>
          </p:cNvPr>
          <p:cNvPicPr>
            <a:picLocks noChangeAspect="1"/>
          </p:cNvPicPr>
          <p:nvPr userDrawn="1"/>
        </p:nvPicPr>
        <p:blipFill>
          <a:blip r:embed="rId4"/>
          <a:srcRect/>
          <a:stretch/>
        </p:blipFill>
        <p:spPr>
          <a:xfrm>
            <a:off x="10096500" y="279034"/>
            <a:ext cx="1809750" cy="986081"/>
          </a:xfrm>
          <a:prstGeom prst="rect">
            <a:avLst/>
          </a:prstGeom>
        </p:spPr>
      </p:pic>
    </p:spTree>
    <p:extLst>
      <p:ext uri="{BB962C8B-B14F-4D97-AF65-F5344CB8AC3E}">
        <p14:creationId xmlns:p14="http://schemas.microsoft.com/office/powerpoint/2010/main" val="1847850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2E6CF86A-A063-A74A-A8E4-D39851F46A41}"/>
              </a:ext>
            </a:extLst>
          </p:cNvPr>
          <p:cNvPicPr>
            <a:picLocks noChangeAspect="1"/>
          </p:cNvPicPr>
          <p:nvPr userDrawn="1"/>
        </p:nvPicPr>
        <p:blipFill>
          <a:blip r:embed="rId2"/>
          <a:stretch>
            <a:fillRect/>
          </a:stretch>
        </p:blipFill>
        <p:spPr>
          <a:xfrm>
            <a:off x="-57150" y="5941225"/>
            <a:ext cx="12249150" cy="916776"/>
          </a:xfrm>
          <a:prstGeom prst="rect">
            <a:avLst/>
          </a:prstGeom>
        </p:spPr>
      </p:pic>
      <p:pic>
        <p:nvPicPr>
          <p:cNvPr id="15" name="Picture 14">
            <a:extLst>
              <a:ext uri="{FF2B5EF4-FFF2-40B4-BE49-F238E27FC236}">
                <a16:creationId xmlns:a16="http://schemas.microsoft.com/office/drawing/2014/main" id="{78AB0976-E4B6-7045-AF84-B37E948E2288}"/>
              </a:ext>
            </a:extLst>
          </p:cNvPr>
          <p:cNvPicPr>
            <a:picLocks noChangeAspect="1"/>
          </p:cNvPicPr>
          <p:nvPr userDrawn="1"/>
        </p:nvPicPr>
        <p:blipFill>
          <a:blip r:embed="rId3"/>
          <a:stretch>
            <a:fillRect/>
          </a:stretch>
        </p:blipFill>
        <p:spPr>
          <a:xfrm>
            <a:off x="10096500" y="279034"/>
            <a:ext cx="1809750" cy="986082"/>
          </a:xfrm>
          <a:prstGeom prst="rect">
            <a:avLst/>
          </a:prstGeom>
        </p:spPr>
      </p:pic>
      <p:sp>
        <p:nvSpPr>
          <p:cNvPr id="7" name="Ograda besedila 3">
            <a:extLst>
              <a:ext uri="{FF2B5EF4-FFF2-40B4-BE49-F238E27FC236}">
                <a16:creationId xmlns:a16="http://schemas.microsoft.com/office/drawing/2014/main" id="{E898ACC7-38B7-5D4C-9809-2C77D6FC6BBA}"/>
              </a:ext>
            </a:extLst>
          </p:cNvPr>
          <p:cNvSpPr>
            <a:spLocks noGrp="1"/>
          </p:cNvSpPr>
          <p:nvPr>
            <p:ph type="body" sz="half" idx="10" hasCustomPrompt="1"/>
          </p:nvPr>
        </p:nvSpPr>
        <p:spPr>
          <a:xfrm>
            <a:off x="1628157" y="2071249"/>
            <a:ext cx="4010644" cy="997819"/>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8" name="Ograda besedila 3">
            <a:extLst>
              <a:ext uri="{FF2B5EF4-FFF2-40B4-BE49-F238E27FC236}">
                <a16:creationId xmlns:a16="http://schemas.microsoft.com/office/drawing/2014/main" id="{38CFA249-AE3B-BD4B-B4CD-488CBAB7AE88}"/>
              </a:ext>
            </a:extLst>
          </p:cNvPr>
          <p:cNvSpPr>
            <a:spLocks noGrp="1"/>
          </p:cNvSpPr>
          <p:nvPr>
            <p:ph type="body" sz="half" idx="24" hasCustomPrompt="1"/>
          </p:nvPr>
        </p:nvSpPr>
        <p:spPr>
          <a:xfrm>
            <a:off x="1628157" y="1700917"/>
            <a:ext cx="4010644" cy="504056"/>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9" name="Ograda besedila 3">
            <a:extLst>
              <a:ext uri="{FF2B5EF4-FFF2-40B4-BE49-F238E27FC236}">
                <a16:creationId xmlns:a16="http://schemas.microsoft.com/office/drawing/2014/main" id="{5ACF07AE-5226-9D40-B037-39A8CF8FB048}"/>
              </a:ext>
            </a:extLst>
          </p:cNvPr>
          <p:cNvSpPr>
            <a:spLocks noGrp="1"/>
          </p:cNvSpPr>
          <p:nvPr>
            <p:ph type="body" sz="half" idx="25" hasCustomPrompt="1"/>
          </p:nvPr>
        </p:nvSpPr>
        <p:spPr>
          <a:xfrm>
            <a:off x="1619673" y="3497274"/>
            <a:ext cx="4010644" cy="997819"/>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10" name="Ograda besedila 3">
            <a:extLst>
              <a:ext uri="{FF2B5EF4-FFF2-40B4-BE49-F238E27FC236}">
                <a16:creationId xmlns:a16="http://schemas.microsoft.com/office/drawing/2014/main" id="{92E8EC8C-F414-044C-846D-B8FE4E798C2C}"/>
              </a:ext>
            </a:extLst>
          </p:cNvPr>
          <p:cNvSpPr>
            <a:spLocks noGrp="1"/>
          </p:cNvSpPr>
          <p:nvPr>
            <p:ph type="body" sz="half" idx="26" hasCustomPrompt="1"/>
          </p:nvPr>
        </p:nvSpPr>
        <p:spPr>
          <a:xfrm>
            <a:off x="1619673" y="3126942"/>
            <a:ext cx="4010644" cy="504056"/>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11" name="Ograda besedila 3">
            <a:extLst>
              <a:ext uri="{FF2B5EF4-FFF2-40B4-BE49-F238E27FC236}">
                <a16:creationId xmlns:a16="http://schemas.microsoft.com/office/drawing/2014/main" id="{5A324EB1-B0A0-B24F-9C4F-1B2BF6E9971A}"/>
              </a:ext>
            </a:extLst>
          </p:cNvPr>
          <p:cNvSpPr>
            <a:spLocks noGrp="1"/>
          </p:cNvSpPr>
          <p:nvPr>
            <p:ph type="body" sz="half" idx="27" hasCustomPrompt="1"/>
          </p:nvPr>
        </p:nvSpPr>
        <p:spPr>
          <a:xfrm>
            <a:off x="1628157" y="4797261"/>
            <a:ext cx="4010644" cy="737506"/>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12" name="Ograda besedila 3">
            <a:extLst>
              <a:ext uri="{FF2B5EF4-FFF2-40B4-BE49-F238E27FC236}">
                <a16:creationId xmlns:a16="http://schemas.microsoft.com/office/drawing/2014/main" id="{0B204C9F-A823-7949-B26B-7F2D3B30F6D7}"/>
              </a:ext>
            </a:extLst>
          </p:cNvPr>
          <p:cNvSpPr>
            <a:spLocks noGrp="1"/>
          </p:cNvSpPr>
          <p:nvPr>
            <p:ph type="body" sz="half" idx="28" hasCustomPrompt="1"/>
          </p:nvPr>
        </p:nvSpPr>
        <p:spPr>
          <a:xfrm>
            <a:off x="1628157" y="4553519"/>
            <a:ext cx="4010644" cy="372557"/>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14" name="Ograda besedila 3">
            <a:extLst>
              <a:ext uri="{FF2B5EF4-FFF2-40B4-BE49-F238E27FC236}">
                <a16:creationId xmlns:a16="http://schemas.microsoft.com/office/drawing/2014/main" id="{C9383173-5932-574D-9766-184734FE3853}"/>
              </a:ext>
            </a:extLst>
          </p:cNvPr>
          <p:cNvSpPr>
            <a:spLocks noGrp="1"/>
          </p:cNvSpPr>
          <p:nvPr>
            <p:ph type="body" sz="half" idx="29" hasCustomPrompt="1"/>
          </p:nvPr>
        </p:nvSpPr>
        <p:spPr>
          <a:xfrm>
            <a:off x="332012" y="3126943"/>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02</a:t>
            </a:r>
          </a:p>
        </p:txBody>
      </p:sp>
      <p:sp>
        <p:nvSpPr>
          <p:cNvPr id="16" name="Ograda besedila 3">
            <a:extLst>
              <a:ext uri="{FF2B5EF4-FFF2-40B4-BE49-F238E27FC236}">
                <a16:creationId xmlns:a16="http://schemas.microsoft.com/office/drawing/2014/main" id="{14A59DA9-A5B4-0146-8013-E62A9EFAB214}"/>
              </a:ext>
            </a:extLst>
          </p:cNvPr>
          <p:cNvSpPr>
            <a:spLocks noGrp="1"/>
          </p:cNvSpPr>
          <p:nvPr>
            <p:ph type="body" sz="half" idx="30" hasCustomPrompt="1"/>
          </p:nvPr>
        </p:nvSpPr>
        <p:spPr>
          <a:xfrm>
            <a:off x="322809" y="1700917"/>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01</a:t>
            </a:r>
          </a:p>
        </p:txBody>
      </p:sp>
      <p:sp>
        <p:nvSpPr>
          <p:cNvPr id="17" name="Ograda besedila 3">
            <a:extLst>
              <a:ext uri="{FF2B5EF4-FFF2-40B4-BE49-F238E27FC236}">
                <a16:creationId xmlns:a16="http://schemas.microsoft.com/office/drawing/2014/main" id="{A866746D-DC2B-AC46-899C-C50AF5739421}"/>
              </a:ext>
            </a:extLst>
          </p:cNvPr>
          <p:cNvSpPr>
            <a:spLocks noGrp="1"/>
          </p:cNvSpPr>
          <p:nvPr>
            <p:ph type="body" sz="half" idx="31" hasCustomPrompt="1"/>
          </p:nvPr>
        </p:nvSpPr>
        <p:spPr>
          <a:xfrm>
            <a:off x="332012" y="4554631"/>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03</a:t>
            </a:r>
          </a:p>
        </p:txBody>
      </p:sp>
      <p:sp>
        <p:nvSpPr>
          <p:cNvPr id="18" name="Ograda besedila 3">
            <a:extLst>
              <a:ext uri="{FF2B5EF4-FFF2-40B4-BE49-F238E27FC236}">
                <a16:creationId xmlns:a16="http://schemas.microsoft.com/office/drawing/2014/main" id="{F4AFEC32-0AD4-B84F-A350-787BC3794E5D}"/>
              </a:ext>
            </a:extLst>
          </p:cNvPr>
          <p:cNvSpPr>
            <a:spLocks noGrp="1"/>
          </p:cNvSpPr>
          <p:nvPr>
            <p:ph type="body" sz="half" idx="32" hasCustomPrompt="1"/>
          </p:nvPr>
        </p:nvSpPr>
        <p:spPr>
          <a:xfrm>
            <a:off x="7247187" y="2071249"/>
            <a:ext cx="4010644" cy="997819"/>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19" name="Ograda besedila 3">
            <a:extLst>
              <a:ext uri="{FF2B5EF4-FFF2-40B4-BE49-F238E27FC236}">
                <a16:creationId xmlns:a16="http://schemas.microsoft.com/office/drawing/2014/main" id="{D8FB1D8B-6602-E84E-AFDD-7E352CB2436F}"/>
              </a:ext>
            </a:extLst>
          </p:cNvPr>
          <p:cNvSpPr>
            <a:spLocks noGrp="1"/>
          </p:cNvSpPr>
          <p:nvPr>
            <p:ph type="body" sz="half" idx="33" hasCustomPrompt="1"/>
          </p:nvPr>
        </p:nvSpPr>
        <p:spPr>
          <a:xfrm>
            <a:off x="7247187" y="1700917"/>
            <a:ext cx="4010644" cy="504056"/>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20" name="Ograda besedila 3">
            <a:extLst>
              <a:ext uri="{FF2B5EF4-FFF2-40B4-BE49-F238E27FC236}">
                <a16:creationId xmlns:a16="http://schemas.microsoft.com/office/drawing/2014/main" id="{3A713416-6DC4-8B45-862B-A9A8D3B3183C}"/>
              </a:ext>
            </a:extLst>
          </p:cNvPr>
          <p:cNvSpPr>
            <a:spLocks noGrp="1"/>
          </p:cNvSpPr>
          <p:nvPr>
            <p:ph type="body" sz="half" idx="34" hasCustomPrompt="1"/>
          </p:nvPr>
        </p:nvSpPr>
        <p:spPr>
          <a:xfrm>
            <a:off x="7238703" y="3497274"/>
            <a:ext cx="4010644" cy="997819"/>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21" name="Ograda besedila 3">
            <a:extLst>
              <a:ext uri="{FF2B5EF4-FFF2-40B4-BE49-F238E27FC236}">
                <a16:creationId xmlns:a16="http://schemas.microsoft.com/office/drawing/2014/main" id="{04C05ED4-0383-0548-86A6-B9DD642A3759}"/>
              </a:ext>
            </a:extLst>
          </p:cNvPr>
          <p:cNvSpPr>
            <a:spLocks noGrp="1"/>
          </p:cNvSpPr>
          <p:nvPr>
            <p:ph type="body" sz="half" idx="35" hasCustomPrompt="1"/>
          </p:nvPr>
        </p:nvSpPr>
        <p:spPr>
          <a:xfrm>
            <a:off x="7238703" y="3126942"/>
            <a:ext cx="4010644" cy="504056"/>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22" name="Ograda besedila 3">
            <a:extLst>
              <a:ext uri="{FF2B5EF4-FFF2-40B4-BE49-F238E27FC236}">
                <a16:creationId xmlns:a16="http://schemas.microsoft.com/office/drawing/2014/main" id="{4DA5EC17-8CEE-2B4F-883D-6C8DE069A119}"/>
              </a:ext>
            </a:extLst>
          </p:cNvPr>
          <p:cNvSpPr>
            <a:spLocks noGrp="1"/>
          </p:cNvSpPr>
          <p:nvPr>
            <p:ph type="body" sz="half" idx="36" hasCustomPrompt="1"/>
          </p:nvPr>
        </p:nvSpPr>
        <p:spPr>
          <a:xfrm>
            <a:off x="7247187" y="4797261"/>
            <a:ext cx="4010644" cy="737506"/>
          </a:xfrm>
        </p:spPr>
        <p:txBody>
          <a:bodyPr>
            <a:normAutofit/>
          </a:bodyPr>
          <a:lstStyle>
            <a:lvl1pPr marL="0" indent="0" algn="l">
              <a:buFont typeface="Arial" panose="020B0604020202020204" pitchFamily="34" charset="0"/>
              <a:buNone/>
              <a:defRPr lang="en-US" sz="1100" b="0" i="0" baseline="0" smtClean="0">
                <a:solidFill>
                  <a:schemeClr val="tx1">
                    <a:lumMod val="65000"/>
                    <a:lumOff val="35000"/>
                  </a:schemeClr>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Inser text here</a:t>
            </a:r>
          </a:p>
        </p:txBody>
      </p:sp>
      <p:sp>
        <p:nvSpPr>
          <p:cNvPr id="23" name="Ograda besedila 3">
            <a:extLst>
              <a:ext uri="{FF2B5EF4-FFF2-40B4-BE49-F238E27FC236}">
                <a16:creationId xmlns:a16="http://schemas.microsoft.com/office/drawing/2014/main" id="{CBFA424A-6B01-A14E-8C5C-C73ABF3794BC}"/>
              </a:ext>
            </a:extLst>
          </p:cNvPr>
          <p:cNvSpPr>
            <a:spLocks noGrp="1"/>
          </p:cNvSpPr>
          <p:nvPr>
            <p:ph type="body" sz="half" idx="37" hasCustomPrompt="1"/>
          </p:nvPr>
        </p:nvSpPr>
        <p:spPr>
          <a:xfrm>
            <a:off x="7247187" y="4553519"/>
            <a:ext cx="4010644" cy="372557"/>
          </a:xfrm>
        </p:spPr>
        <p:txBody>
          <a:bodyPr>
            <a:normAutofit/>
          </a:bodyPr>
          <a:lstStyle>
            <a:lvl1pPr marL="0" indent="0" algn="l">
              <a:buFont typeface="Arial" panose="020B0604020202020204" pitchFamily="34" charset="0"/>
              <a:buNone/>
              <a:defRPr lang="en-US" sz="1200" b="1" i="0" baseline="0" smtClean="0">
                <a:solidFill>
                  <a:srgbClr val="0062CA"/>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Section title goes here</a:t>
            </a:r>
          </a:p>
        </p:txBody>
      </p:sp>
      <p:sp>
        <p:nvSpPr>
          <p:cNvPr id="24" name="Ograda besedila 3">
            <a:extLst>
              <a:ext uri="{FF2B5EF4-FFF2-40B4-BE49-F238E27FC236}">
                <a16:creationId xmlns:a16="http://schemas.microsoft.com/office/drawing/2014/main" id="{39E9B6E8-6EA8-A84B-8CA1-D6B7339E4F29}"/>
              </a:ext>
            </a:extLst>
          </p:cNvPr>
          <p:cNvSpPr>
            <a:spLocks noGrp="1"/>
          </p:cNvSpPr>
          <p:nvPr>
            <p:ph type="body" sz="half" idx="38" hasCustomPrompt="1"/>
          </p:nvPr>
        </p:nvSpPr>
        <p:spPr>
          <a:xfrm>
            <a:off x="5951042" y="3126943"/>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05</a:t>
            </a:r>
          </a:p>
        </p:txBody>
      </p:sp>
      <p:sp>
        <p:nvSpPr>
          <p:cNvPr id="25" name="Ograda besedila 3">
            <a:extLst>
              <a:ext uri="{FF2B5EF4-FFF2-40B4-BE49-F238E27FC236}">
                <a16:creationId xmlns:a16="http://schemas.microsoft.com/office/drawing/2014/main" id="{3D204A6F-4586-164F-B613-23BDD9F8FEAD}"/>
              </a:ext>
            </a:extLst>
          </p:cNvPr>
          <p:cNvSpPr>
            <a:spLocks noGrp="1"/>
          </p:cNvSpPr>
          <p:nvPr>
            <p:ph type="body" sz="half" idx="39" hasCustomPrompt="1"/>
          </p:nvPr>
        </p:nvSpPr>
        <p:spPr>
          <a:xfrm>
            <a:off x="5941839" y="1700917"/>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04</a:t>
            </a:r>
          </a:p>
        </p:txBody>
      </p:sp>
      <p:sp>
        <p:nvSpPr>
          <p:cNvPr id="26" name="Ograda besedila 3">
            <a:extLst>
              <a:ext uri="{FF2B5EF4-FFF2-40B4-BE49-F238E27FC236}">
                <a16:creationId xmlns:a16="http://schemas.microsoft.com/office/drawing/2014/main" id="{065A6337-8843-CF41-B047-B740A39BD3F6}"/>
              </a:ext>
            </a:extLst>
          </p:cNvPr>
          <p:cNvSpPr>
            <a:spLocks noGrp="1"/>
          </p:cNvSpPr>
          <p:nvPr>
            <p:ph type="body" sz="half" idx="40" hasCustomPrompt="1"/>
          </p:nvPr>
        </p:nvSpPr>
        <p:spPr>
          <a:xfrm>
            <a:off x="5951042" y="4554631"/>
            <a:ext cx="1152128" cy="370332"/>
          </a:xfrm>
        </p:spPr>
        <p:txBody>
          <a:bodyPr>
            <a:normAutofit/>
          </a:bodyPr>
          <a:lstStyle>
            <a:lvl1pPr marL="0" indent="0" algn="ctr">
              <a:buFont typeface="Arial" panose="020B0604020202020204" pitchFamily="34" charset="0"/>
              <a:buNone/>
              <a:defRPr lang="en-US" sz="2000" b="1" i="0" baseline="0" smtClean="0">
                <a:solidFill>
                  <a:srgbClr val="FBB040"/>
                </a:solidFill>
                <a:effectLst/>
                <a:latin typeface="Arial" panose="020B0604020202020204" pitchFamily="34" charset="0"/>
                <a:ea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l-SI" dirty="0"/>
              <a:t>06</a:t>
            </a:r>
          </a:p>
        </p:txBody>
      </p:sp>
      <p:sp>
        <p:nvSpPr>
          <p:cNvPr id="27" name="TextBox 26">
            <a:extLst>
              <a:ext uri="{FF2B5EF4-FFF2-40B4-BE49-F238E27FC236}">
                <a16:creationId xmlns:a16="http://schemas.microsoft.com/office/drawing/2014/main" id="{4CDEFE93-D034-8D4E-BA52-A87A01B781DF}"/>
              </a:ext>
            </a:extLst>
          </p:cNvPr>
          <p:cNvSpPr txBox="1"/>
          <p:nvPr userDrawn="1"/>
        </p:nvSpPr>
        <p:spPr>
          <a:xfrm>
            <a:off x="1619673" y="500268"/>
            <a:ext cx="3187769" cy="861774"/>
          </a:xfrm>
          <a:prstGeom prst="rect">
            <a:avLst/>
          </a:prstGeom>
          <a:noFill/>
        </p:spPr>
        <p:txBody>
          <a:bodyPr wrap="square" rtlCol="0">
            <a:spAutoFit/>
          </a:bodyPr>
          <a:lstStyle/>
          <a:p>
            <a:pPr algn="l"/>
            <a:r>
              <a:rPr lang="sl-SI" sz="5000" b="1" dirty="0">
                <a:solidFill>
                  <a:srgbClr val="0062CA"/>
                </a:solidFill>
                <a:effectLst/>
                <a:latin typeface="Helvetica" pitchFamily="2" charset="0"/>
              </a:rPr>
              <a:t>AGENDA</a:t>
            </a:r>
          </a:p>
        </p:txBody>
      </p:sp>
    </p:spTree>
    <p:extLst>
      <p:ext uri="{BB962C8B-B14F-4D97-AF65-F5344CB8AC3E}">
        <p14:creationId xmlns:p14="http://schemas.microsoft.com/office/powerpoint/2010/main" val="147019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97876-A326-F542-8918-D026D68A37F8}"/>
              </a:ext>
            </a:extLst>
          </p:cNvPr>
          <p:cNvSpPr>
            <a:spLocks noGrp="1"/>
          </p:cNvSpPr>
          <p:nvPr>
            <p:ph type="title" hasCustomPrompt="1"/>
          </p:nvPr>
        </p:nvSpPr>
        <p:spPr/>
        <p:txBody>
          <a:bodyPr>
            <a:normAutofit/>
          </a:bodyPr>
          <a:lstStyle>
            <a:lvl1pPr algn="ctr">
              <a:defRPr sz="3000" b="1">
                <a:solidFill>
                  <a:srgbClr val="0062CA"/>
                </a:solidFill>
                <a:latin typeface="Arial" panose="020B0604020202020204" pitchFamily="34" charset="0"/>
                <a:cs typeface="Arial" panose="020B0604020202020204" pitchFamily="34" charset="0"/>
              </a:defRPr>
            </a:lvl1pPr>
          </a:lstStyle>
          <a:p>
            <a:r>
              <a:rPr lang="en-GB" dirty="0"/>
              <a:t>Title of the slide</a:t>
            </a:r>
            <a:endParaRPr lang="en-US" dirty="0"/>
          </a:p>
        </p:txBody>
      </p:sp>
      <p:sp>
        <p:nvSpPr>
          <p:cNvPr id="3" name="Content Placeholder 2">
            <a:extLst>
              <a:ext uri="{FF2B5EF4-FFF2-40B4-BE49-F238E27FC236}">
                <a16:creationId xmlns:a16="http://schemas.microsoft.com/office/drawing/2014/main" id="{AF82E74F-E274-804E-B5E8-6B02A26A4776}"/>
              </a:ext>
            </a:extLst>
          </p:cNvPr>
          <p:cNvSpPr>
            <a:spLocks noGrp="1"/>
          </p:cNvSpPr>
          <p:nvPr>
            <p:ph idx="1"/>
          </p:nvPr>
        </p:nvSpPr>
        <p:spPr>
          <a:xfrm>
            <a:off x="838200" y="1825625"/>
            <a:ext cx="10515600" cy="3546475"/>
          </a:xfrm>
        </p:spPr>
        <p:txBody>
          <a:bodyPr/>
          <a:lstStyle>
            <a:lvl1pPr marL="228600" indent="-228600">
              <a:buClr>
                <a:srgbClr val="074B94"/>
              </a:buClr>
              <a:buFont typeface="Wingdings" pitchFamily="2" charset="2"/>
              <a:buChar char="§"/>
              <a:defRPr>
                <a:latin typeface="Arial" panose="020B0604020202020204" pitchFamily="34" charset="0"/>
                <a:cs typeface="Arial" panose="020B0604020202020204" pitchFamily="34" charset="0"/>
              </a:defRPr>
            </a:lvl1pPr>
            <a:lvl2pPr marL="685800" indent="-228600">
              <a:buClr>
                <a:srgbClr val="074B94"/>
              </a:buClr>
              <a:buFont typeface="Wingdings" pitchFamily="2" charset="2"/>
              <a:buChar char="§"/>
              <a:defRPr>
                <a:latin typeface="Arial" panose="020B0604020202020204" pitchFamily="34" charset="0"/>
                <a:cs typeface="Arial" panose="020B0604020202020204" pitchFamily="34" charset="0"/>
              </a:defRPr>
            </a:lvl2pPr>
            <a:lvl3pPr marL="1143000" indent="-228600">
              <a:buClr>
                <a:srgbClr val="074B94"/>
              </a:buClr>
              <a:buFont typeface="Wingdings" pitchFamily="2" charset="2"/>
              <a:buChar char="§"/>
              <a:defRPr>
                <a:latin typeface="Arial" panose="020B0604020202020204" pitchFamily="34" charset="0"/>
                <a:cs typeface="Arial" panose="020B0604020202020204" pitchFamily="34" charset="0"/>
              </a:defRPr>
            </a:lvl3pPr>
            <a:lvl4pPr marL="1600200" indent="-228600">
              <a:buClr>
                <a:srgbClr val="074B94"/>
              </a:buClr>
              <a:buFont typeface="Wingdings" pitchFamily="2" charset="2"/>
              <a:buChar char="§"/>
              <a:defRPr>
                <a:latin typeface="Arial" panose="020B0604020202020204" pitchFamily="34" charset="0"/>
                <a:cs typeface="Arial" panose="020B0604020202020204" pitchFamily="34" charset="0"/>
              </a:defRPr>
            </a:lvl4pPr>
            <a:lvl5pPr marL="2057400" indent="-228600">
              <a:buClr>
                <a:srgbClr val="074B94"/>
              </a:buClr>
              <a:buFont typeface="Wingdings" pitchFamily="2" charset="2"/>
              <a:buChar char="§"/>
              <a:defRPr>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13" name="Picture 12">
            <a:extLst>
              <a:ext uri="{FF2B5EF4-FFF2-40B4-BE49-F238E27FC236}">
                <a16:creationId xmlns:a16="http://schemas.microsoft.com/office/drawing/2014/main" id="{2E6CF86A-A063-A74A-A8E4-D39851F46A41}"/>
              </a:ext>
            </a:extLst>
          </p:cNvPr>
          <p:cNvPicPr>
            <a:picLocks noChangeAspect="1"/>
          </p:cNvPicPr>
          <p:nvPr userDrawn="1"/>
        </p:nvPicPr>
        <p:blipFill>
          <a:blip r:embed="rId2"/>
          <a:stretch>
            <a:fillRect/>
          </a:stretch>
        </p:blipFill>
        <p:spPr>
          <a:xfrm>
            <a:off x="-57150" y="5941225"/>
            <a:ext cx="12249150" cy="916776"/>
          </a:xfrm>
          <a:prstGeom prst="rect">
            <a:avLst/>
          </a:prstGeom>
        </p:spPr>
      </p:pic>
      <p:pic>
        <p:nvPicPr>
          <p:cNvPr id="15" name="Picture 14">
            <a:extLst>
              <a:ext uri="{FF2B5EF4-FFF2-40B4-BE49-F238E27FC236}">
                <a16:creationId xmlns:a16="http://schemas.microsoft.com/office/drawing/2014/main" id="{78AB0976-E4B6-7045-AF84-B37E948E2288}"/>
              </a:ext>
            </a:extLst>
          </p:cNvPr>
          <p:cNvPicPr>
            <a:picLocks noChangeAspect="1"/>
          </p:cNvPicPr>
          <p:nvPr userDrawn="1"/>
        </p:nvPicPr>
        <p:blipFill>
          <a:blip r:embed="rId3"/>
          <a:stretch>
            <a:fillRect/>
          </a:stretch>
        </p:blipFill>
        <p:spPr>
          <a:xfrm>
            <a:off x="10096500" y="279034"/>
            <a:ext cx="1809750" cy="986082"/>
          </a:xfrm>
          <a:prstGeom prst="rect">
            <a:avLst/>
          </a:prstGeom>
        </p:spPr>
      </p:pic>
    </p:spTree>
    <p:extLst>
      <p:ext uri="{BB962C8B-B14F-4D97-AF65-F5344CB8AC3E}">
        <p14:creationId xmlns:p14="http://schemas.microsoft.com/office/powerpoint/2010/main" val="1124481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F1941-EC40-934D-9BDB-4008B822DEB7}"/>
              </a:ext>
            </a:extLst>
          </p:cNvPr>
          <p:cNvSpPr>
            <a:spLocks noGrp="1"/>
          </p:cNvSpPr>
          <p:nvPr>
            <p:ph type="title" hasCustomPrompt="1"/>
          </p:nvPr>
        </p:nvSpPr>
        <p:spPr>
          <a:xfrm>
            <a:off x="839788" y="457200"/>
            <a:ext cx="4627562" cy="1600200"/>
          </a:xfrm>
        </p:spPr>
        <p:txBody>
          <a:bodyPr anchor="b"/>
          <a:lstStyle>
            <a:lvl1pPr>
              <a:defRPr sz="3200"/>
            </a:lvl1pPr>
          </a:lstStyle>
          <a:p>
            <a:r>
              <a:rPr lang="en-GB" dirty="0"/>
              <a:t>Title of the slide</a:t>
            </a:r>
            <a:endParaRPr lang="en-US" dirty="0"/>
          </a:p>
        </p:txBody>
      </p:sp>
      <p:sp>
        <p:nvSpPr>
          <p:cNvPr id="3" name="Picture Placeholder 2">
            <a:extLst>
              <a:ext uri="{FF2B5EF4-FFF2-40B4-BE49-F238E27FC236}">
                <a16:creationId xmlns:a16="http://schemas.microsoft.com/office/drawing/2014/main" id="{9AE5A5D6-4A60-D243-85A0-1CE8C6FC7716}"/>
              </a:ext>
            </a:extLst>
          </p:cNvPr>
          <p:cNvSpPr>
            <a:spLocks noGrp="1"/>
          </p:cNvSpPr>
          <p:nvPr>
            <p:ph type="pic" idx="1" hasCustomPrompt="1"/>
          </p:nvPr>
        </p:nvSpPr>
        <p:spPr>
          <a:xfrm>
            <a:off x="6096000" y="1434592"/>
            <a:ext cx="5259388" cy="4138306"/>
          </a:xfrm>
        </p:spPr>
        <p:txBody>
          <a:bodyP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picture</a:t>
            </a:r>
          </a:p>
        </p:txBody>
      </p:sp>
      <p:sp>
        <p:nvSpPr>
          <p:cNvPr id="4" name="Text Placeholder 3">
            <a:extLst>
              <a:ext uri="{FF2B5EF4-FFF2-40B4-BE49-F238E27FC236}">
                <a16:creationId xmlns:a16="http://schemas.microsoft.com/office/drawing/2014/main" id="{FAF21E83-D25C-3B4B-8FA0-657B1423D9A2}"/>
              </a:ext>
            </a:extLst>
          </p:cNvPr>
          <p:cNvSpPr>
            <a:spLocks noGrp="1"/>
          </p:cNvSpPr>
          <p:nvPr>
            <p:ph type="body" sz="half" idx="2"/>
          </p:nvPr>
        </p:nvSpPr>
        <p:spPr>
          <a:xfrm>
            <a:off x="839788" y="2057400"/>
            <a:ext cx="4627562" cy="351549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pic>
        <p:nvPicPr>
          <p:cNvPr id="7" name="Picture 6">
            <a:extLst>
              <a:ext uri="{FF2B5EF4-FFF2-40B4-BE49-F238E27FC236}">
                <a16:creationId xmlns:a16="http://schemas.microsoft.com/office/drawing/2014/main" id="{DB9A7428-F4FA-414D-AB30-A5E0B97BA8FA}"/>
              </a:ext>
            </a:extLst>
          </p:cNvPr>
          <p:cNvPicPr>
            <a:picLocks noChangeAspect="1"/>
          </p:cNvPicPr>
          <p:nvPr userDrawn="1"/>
        </p:nvPicPr>
        <p:blipFill>
          <a:blip r:embed="rId2"/>
          <a:stretch>
            <a:fillRect/>
          </a:stretch>
        </p:blipFill>
        <p:spPr>
          <a:xfrm>
            <a:off x="-57150" y="5941225"/>
            <a:ext cx="12249150" cy="916776"/>
          </a:xfrm>
          <a:prstGeom prst="rect">
            <a:avLst/>
          </a:prstGeom>
        </p:spPr>
      </p:pic>
      <p:pic>
        <p:nvPicPr>
          <p:cNvPr id="11" name="Picture 10">
            <a:extLst>
              <a:ext uri="{FF2B5EF4-FFF2-40B4-BE49-F238E27FC236}">
                <a16:creationId xmlns:a16="http://schemas.microsoft.com/office/drawing/2014/main" id="{E13A9F56-46F1-B441-AA9C-14B68BA1FF2F}"/>
              </a:ext>
            </a:extLst>
          </p:cNvPr>
          <p:cNvPicPr>
            <a:picLocks noChangeAspect="1"/>
          </p:cNvPicPr>
          <p:nvPr userDrawn="1"/>
        </p:nvPicPr>
        <p:blipFill>
          <a:blip r:embed="rId3"/>
          <a:stretch>
            <a:fillRect/>
          </a:stretch>
        </p:blipFill>
        <p:spPr>
          <a:xfrm>
            <a:off x="10096500" y="279034"/>
            <a:ext cx="1809750" cy="986082"/>
          </a:xfrm>
          <a:prstGeom prst="rect">
            <a:avLst/>
          </a:prstGeom>
        </p:spPr>
      </p:pic>
    </p:spTree>
    <p:extLst>
      <p:ext uri="{BB962C8B-B14F-4D97-AF65-F5344CB8AC3E}">
        <p14:creationId xmlns:p14="http://schemas.microsoft.com/office/powerpoint/2010/main" val="2059204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rgbClr val="0062CA"/>
        </a:solidFill>
        <a:effectLst/>
      </p:bgPr>
    </p:bg>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3B327988-BAA9-2641-8438-5D559FF79325}"/>
              </a:ext>
            </a:extLst>
          </p:cNvPr>
          <p:cNvPicPr>
            <a:picLocks noChangeAspect="1"/>
          </p:cNvPicPr>
          <p:nvPr userDrawn="1"/>
        </p:nvPicPr>
        <p:blipFill>
          <a:blip r:embed="rId2">
            <a:alphaModFix amt="35000"/>
          </a:blip>
          <a:stretch>
            <a:fillRect/>
          </a:stretch>
        </p:blipFill>
        <p:spPr>
          <a:xfrm rot="21414819">
            <a:off x="7346630" y="3311539"/>
            <a:ext cx="8688191" cy="5340793"/>
          </a:xfrm>
          <a:prstGeom prst="rect">
            <a:avLst/>
          </a:prstGeom>
        </p:spPr>
      </p:pic>
      <p:sp>
        <p:nvSpPr>
          <p:cNvPr id="12" name="Titolo 1">
            <a:extLst>
              <a:ext uri="{FF2B5EF4-FFF2-40B4-BE49-F238E27FC236}">
                <a16:creationId xmlns:a16="http://schemas.microsoft.com/office/drawing/2014/main" id="{682C6786-7D06-C74E-B454-F7721ADD989E}"/>
              </a:ext>
              <a:ext uri="{AC7ECD69-0410-43C2-8DD2-69806332750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2CE4023-98DC-4596-B437-B0E84A0D10C5}"/>
              </a:ext>
            </a:extLst>
          </p:cNvPr>
          <p:cNvSpPr txBox="1"/>
          <p:nvPr userDrawn="1"/>
        </p:nvSpPr>
        <p:spPr>
          <a:xfrm>
            <a:off x="4560460" y="2350246"/>
            <a:ext cx="2499559" cy="525885"/>
          </a:xfrm>
          <a:prstGeom prst="rect">
            <a:avLst/>
          </a:prstGeom>
        </p:spPr>
        <p:txBody>
          <a:bodyPr vert="horz" lIns="91440" tIns="45720" rIns="91440" bIns="45720" rtlCol="0" anchor="b">
            <a:normAutofit fontScale="92500"/>
          </a:bodyPr>
          <a:lstStyle>
            <a:lvl1pPr lvl="0" algn="ctr" rtl="0">
              <a:lnSpc>
                <a:spcPct val="90000"/>
              </a:lnSpc>
              <a:spcBef>
                <a:spcPct val="0"/>
              </a:spcBef>
              <a:buNone/>
              <a:defRPr lang="en-US" sz="6000" dirty="0">
                <a:solidFill>
                  <a:schemeClr val="tx1"/>
                </a:solidFill>
                <a:latin typeface="+mj-lt"/>
              </a:defRPr>
            </a:lvl1pPr>
          </a:lstStyle>
          <a:p>
            <a:pPr algn="l">
              <a:lnSpc>
                <a:spcPct val="150000"/>
              </a:lnSpc>
            </a:pPr>
            <a:r>
              <a:rPr lang="it-IT" sz="1800" u="none" dirty="0">
                <a:solidFill>
                  <a:schemeClr val="bg1"/>
                </a:solidFill>
                <a:latin typeface="Arial" panose="020B0604020202020204" pitchFamily="34" charset="0"/>
                <a:cs typeface="Arial" panose="020B0604020202020204" pitchFamily="34" charset="0"/>
              </a:rPr>
              <a:t>info@frames-project.eu</a:t>
            </a:r>
            <a:endParaRPr lang="it-IT" sz="1800" u="none" dirty="0">
              <a:solidFill>
                <a:schemeClr val="bg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p:txBody>
      </p:sp>
      <p:pic>
        <p:nvPicPr>
          <p:cNvPr id="17" name="Graphic 16" descr="Envelope outline">
            <a:extLst>
              <a:ext uri="{FF2B5EF4-FFF2-40B4-BE49-F238E27FC236}">
                <a16:creationId xmlns:a16="http://schemas.microsoft.com/office/drawing/2014/main" id="{69D08ED6-A2FB-A948-B03F-129921CB695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196343" y="2534540"/>
            <a:ext cx="349290" cy="349290"/>
          </a:xfrm>
          <a:prstGeom prst="rect">
            <a:avLst/>
          </a:prstGeom>
        </p:spPr>
      </p:pic>
      <p:pic>
        <p:nvPicPr>
          <p:cNvPr id="19" name="Graphic 18" descr="Web design outline">
            <a:extLst>
              <a:ext uri="{FF2B5EF4-FFF2-40B4-BE49-F238E27FC236}">
                <a16:creationId xmlns:a16="http://schemas.microsoft.com/office/drawing/2014/main" id="{875A4F08-58AB-694C-830B-848AF5CE6C1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7257827" y="2528619"/>
            <a:ext cx="349290" cy="349290"/>
          </a:xfrm>
          <a:prstGeom prst="rect">
            <a:avLst/>
          </a:prstGeom>
        </p:spPr>
      </p:pic>
      <p:sp>
        <p:nvSpPr>
          <p:cNvPr id="35" name="TextBox 34">
            <a:extLst>
              <a:ext uri="{FF2B5EF4-FFF2-40B4-BE49-F238E27FC236}">
                <a16:creationId xmlns:a16="http://schemas.microsoft.com/office/drawing/2014/main" id="{7A3B3F18-291F-4445-9A9C-4DE91566B821}"/>
              </a:ext>
            </a:extLst>
          </p:cNvPr>
          <p:cNvSpPr txBox="1"/>
          <p:nvPr userDrawn="1"/>
        </p:nvSpPr>
        <p:spPr>
          <a:xfrm>
            <a:off x="4104354" y="2022574"/>
            <a:ext cx="219950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b="1" dirty="0" err="1">
                <a:solidFill>
                  <a:srgbClr val="F6BF00"/>
                </a:solidFill>
                <a:latin typeface="Arial" panose="020B0604020202020204" pitchFamily="34" charset="0"/>
                <a:cs typeface="Arial" panose="020B0604020202020204" pitchFamily="34" charset="0"/>
              </a:rPr>
              <a:t>Get</a:t>
            </a:r>
            <a:r>
              <a:rPr lang="it-IT" sz="1800" b="1" dirty="0">
                <a:solidFill>
                  <a:srgbClr val="F6BF00"/>
                </a:solidFill>
                <a:latin typeface="Arial" panose="020B0604020202020204" pitchFamily="34" charset="0"/>
                <a:cs typeface="Arial" panose="020B0604020202020204" pitchFamily="34" charset="0"/>
              </a:rPr>
              <a:t> in </a:t>
            </a:r>
            <a:r>
              <a:rPr lang="it-IT" sz="1800" b="1" dirty="0" err="1">
                <a:solidFill>
                  <a:srgbClr val="F6BF00"/>
                </a:solidFill>
                <a:latin typeface="Arial" panose="020B0604020202020204" pitchFamily="34" charset="0"/>
                <a:cs typeface="Arial" panose="020B0604020202020204" pitchFamily="34" charset="0"/>
              </a:rPr>
              <a:t>touch</a:t>
            </a:r>
            <a:endParaRPr lang="it-IT" sz="1800" b="1" dirty="0">
              <a:solidFill>
                <a:srgbClr val="F6BF00"/>
              </a:solidFill>
              <a:latin typeface="Arial" panose="020B0604020202020204" pitchFamily="34" charset="0"/>
              <a:cs typeface="Arial" panose="020B0604020202020204" pitchFamily="34" charset="0"/>
            </a:endParaRPr>
          </a:p>
        </p:txBody>
      </p:sp>
      <p:pic>
        <p:nvPicPr>
          <p:cNvPr id="3" name="Picture 2" descr="A black and white logo&#10;&#10;Description automatically generated with low confidence">
            <a:extLst>
              <a:ext uri="{FF2B5EF4-FFF2-40B4-BE49-F238E27FC236}">
                <a16:creationId xmlns:a16="http://schemas.microsoft.com/office/drawing/2014/main" id="{2048B5CD-BAD9-D746-92A0-A087293BAF0B}"/>
              </a:ext>
            </a:extLst>
          </p:cNvPr>
          <p:cNvPicPr>
            <a:picLocks noChangeAspect="1"/>
          </p:cNvPicPr>
          <p:nvPr userDrawn="1"/>
        </p:nvPicPr>
        <p:blipFill>
          <a:blip r:embed="rId8"/>
          <a:stretch>
            <a:fillRect/>
          </a:stretch>
        </p:blipFill>
        <p:spPr>
          <a:xfrm>
            <a:off x="10477500" y="6159866"/>
            <a:ext cx="1219200" cy="419100"/>
          </a:xfrm>
          <a:prstGeom prst="rect">
            <a:avLst/>
          </a:prstGeom>
        </p:spPr>
      </p:pic>
      <p:pic>
        <p:nvPicPr>
          <p:cNvPr id="20" name="Picture 3">
            <a:extLst>
              <a:ext uri="{FF2B5EF4-FFF2-40B4-BE49-F238E27FC236}">
                <a16:creationId xmlns:a16="http://schemas.microsoft.com/office/drawing/2014/main" id="{FB1587F2-7806-254A-9A96-2BD6F1C1B8CB}"/>
              </a:ext>
            </a:extLst>
          </p:cNvPr>
          <p:cNvPicPr>
            <a:picLocks noChangeAspect="1" noChangeArrowheads="1"/>
          </p:cNvPicPr>
          <p:nvPr userDrawn="1"/>
        </p:nvPicPr>
        <p:blipFill>
          <a:blip r:embed="rId9">
            <a:extLst>
              <a:ext uri="{28A0092B-C50C-407E-A947-70E740481C1C}">
                <a14:useLocalDpi xmlns:a14="http://schemas.microsoft.com/office/drawing/2010/main" val="0"/>
              </a:ext>
            </a:extLst>
          </a:blip>
          <a:stretch>
            <a:fillRect/>
          </a:stretch>
        </p:blipFill>
        <p:spPr bwMode="auto">
          <a:xfrm>
            <a:off x="1107154" y="1011245"/>
            <a:ext cx="1778000" cy="50774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95859610-2E58-0241-83F6-C6DF0E1DA190}"/>
              </a:ext>
            </a:extLst>
          </p:cNvPr>
          <p:cNvSpPr txBox="1"/>
          <p:nvPr userDrawn="1"/>
        </p:nvSpPr>
        <p:spPr>
          <a:xfrm>
            <a:off x="1050086" y="1787334"/>
            <a:ext cx="2739954" cy="1631216"/>
          </a:xfrm>
          <a:prstGeom prst="rect">
            <a:avLst/>
          </a:prstGeom>
          <a:noFill/>
        </p:spPr>
        <p:txBody>
          <a:bodyPr wrap="square" rtlCol="0">
            <a:spAutoFit/>
          </a:bodyPr>
          <a:lstStyle/>
          <a:p>
            <a:pPr algn="l"/>
            <a:r>
              <a:rPr lang="sl-SI" sz="5000" b="1" dirty="0">
                <a:solidFill>
                  <a:schemeClr val="bg1"/>
                </a:solidFill>
                <a:effectLst/>
                <a:latin typeface="Helvetica" pitchFamily="2" charset="0"/>
              </a:rPr>
              <a:t>THANK</a:t>
            </a:r>
          </a:p>
          <a:p>
            <a:pPr algn="l"/>
            <a:r>
              <a:rPr lang="sl-SI" sz="5000" b="1" dirty="0">
                <a:solidFill>
                  <a:schemeClr val="bg1"/>
                </a:solidFill>
                <a:effectLst/>
                <a:latin typeface="Helvetica" pitchFamily="2" charset="0"/>
              </a:rPr>
              <a:t>YOU!</a:t>
            </a:r>
          </a:p>
        </p:txBody>
      </p:sp>
      <p:pic>
        <p:nvPicPr>
          <p:cNvPr id="24" name="Picture 23">
            <a:extLst>
              <a:ext uri="{FF2B5EF4-FFF2-40B4-BE49-F238E27FC236}">
                <a16:creationId xmlns:a16="http://schemas.microsoft.com/office/drawing/2014/main" id="{409FA571-812B-1E4B-9007-51A06C3DBF21}"/>
              </a:ext>
            </a:extLst>
          </p:cNvPr>
          <p:cNvPicPr>
            <a:picLocks noChangeAspect="1"/>
          </p:cNvPicPr>
          <p:nvPr userDrawn="1"/>
        </p:nvPicPr>
        <p:blipFill>
          <a:blip r:embed="rId10"/>
          <a:srcRect/>
          <a:stretch/>
        </p:blipFill>
        <p:spPr>
          <a:xfrm>
            <a:off x="10096500" y="279034"/>
            <a:ext cx="1809750" cy="986081"/>
          </a:xfrm>
          <a:prstGeom prst="rect">
            <a:avLst/>
          </a:prstGeom>
        </p:spPr>
      </p:pic>
      <p:sp>
        <p:nvSpPr>
          <p:cNvPr id="30" name="Titolo 1">
            <a:extLst>
              <a:ext uri="{FF2B5EF4-FFF2-40B4-BE49-F238E27FC236}">
                <a16:creationId xmlns:a16="http://schemas.microsoft.com/office/drawing/2014/main" id="{E6FB94F3-0CAA-034D-824B-72DBC2F0474C}"/>
              </a:ext>
              <a:ext uri="{AC7ECD69-0410-43C2-8DD2-698063327501}">
                <a16:creationId xmlns:a16="http://schemas.microsoft.com/office/drawing/2010/main" xmlns:vt="http://schemas.openxmlformats.org/officeDocument/2006/docPropsVTypes" xmlns:ns1="http://schemas.openxmlformats.org/officeDocument/2006/extended-properties" xmlns:cs="http://schemas.microsoft.com/office/drawing/2012/chartStyle" xmlns:c="http://schemas.openxmlformats.org/drawingml/2006/chart" xmlns="" id="{F2CE4023-98DC-4596-B437-B0E84A0D10C5}"/>
              </a:ext>
            </a:extLst>
          </p:cNvPr>
          <p:cNvSpPr txBox="1"/>
          <p:nvPr userDrawn="1"/>
        </p:nvSpPr>
        <p:spPr>
          <a:xfrm>
            <a:off x="7608781" y="2352024"/>
            <a:ext cx="2898008" cy="525885"/>
          </a:xfrm>
          <a:prstGeom prst="rect">
            <a:avLst/>
          </a:prstGeom>
        </p:spPr>
        <p:txBody>
          <a:bodyPr vert="horz" lIns="91440" tIns="45720" rIns="91440" bIns="45720" rtlCol="0" anchor="b">
            <a:normAutofit/>
          </a:bodyPr>
          <a:lstStyle>
            <a:lvl1pPr lvl="0" algn="ctr" rtl="0">
              <a:lnSpc>
                <a:spcPct val="90000"/>
              </a:lnSpc>
              <a:spcBef>
                <a:spcPct val="0"/>
              </a:spcBef>
              <a:buNone/>
              <a:defRPr lang="en-US" sz="6000" dirty="0">
                <a:solidFill>
                  <a:schemeClr val="tx1"/>
                </a:solidFill>
                <a:latin typeface="+mj-lt"/>
              </a:defRPr>
            </a:lvl1pPr>
          </a:lstStyle>
          <a:p>
            <a:pPr algn="l">
              <a:lnSpc>
                <a:spcPct val="150000"/>
              </a:lnSpc>
            </a:pPr>
            <a:r>
              <a:rPr lang="it-IT" sz="1800" dirty="0">
                <a:solidFill>
                  <a:schemeClr val="bg1"/>
                </a:solidFill>
                <a:latin typeface="Arial" panose="020B0604020202020204" pitchFamily="34" charset="0"/>
                <a:cs typeface="Arial" panose="020B0604020202020204" pitchFamily="34" charset="0"/>
              </a:rPr>
              <a:t>www.frames-project.eu</a:t>
            </a:r>
            <a:endParaRPr lang="it-IT" sz="1800" dirty="0">
              <a:solidFill>
                <a:schemeClr val="bg1"/>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endParaRPr>
          </a:p>
        </p:txBody>
      </p:sp>
      <p:pic>
        <p:nvPicPr>
          <p:cNvPr id="4" name="Picture 3">
            <a:extLst>
              <a:ext uri="{FF2B5EF4-FFF2-40B4-BE49-F238E27FC236}">
                <a16:creationId xmlns:a16="http://schemas.microsoft.com/office/drawing/2014/main" id="{50528A0A-90C4-3A4F-B1C7-88D9AC161100}"/>
              </a:ext>
            </a:extLst>
          </p:cNvPr>
          <p:cNvPicPr>
            <a:picLocks noChangeAspect="1"/>
          </p:cNvPicPr>
          <p:nvPr userDrawn="1"/>
        </p:nvPicPr>
        <p:blipFill>
          <a:blip r:embed="rId11"/>
          <a:stretch>
            <a:fillRect/>
          </a:stretch>
        </p:blipFill>
        <p:spPr>
          <a:xfrm rot="5400000">
            <a:off x="-1" y="4124443"/>
            <a:ext cx="2733557" cy="2733557"/>
          </a:xfrm>
          <a:prstGeom prst="rect">
            <a:avLst/>
          </a:prstGeom>
        </p:spPr>
      </p:pic>
      <p:pic>
        <p:nvPicPr>
          <p:cNvPr id="26" name="Picture 25">
            <a:extLst>
              <a:ext uri="{FF2B5EF4-FFF2-40B4-BE49-F238E27FC236}">
                <a16:creationId xmlns:a16="http://schemas.microsoft.com/office/drawing/2014/main" id="{44B2CC2C-EDED-CC4F-83A7-51F8F7F05550}"/>
              </a:ext>
            </a:extLst>
          </p:cNvPr>
          <p:cNvPicPr>
            <a:picLocks noChangeAspect="1"/>
          </p:cNvPicPr>
          <p:nvPr userDrawn="1"/>
        </p:nvPicPr>
        <p:blipFill>
          <a:blip r:embed="rId2">
            <a:alphaModFix amt="35000"/>
          </a:blip>
          <a:stretch>
            <a:fillRect/>
          </a:stretch>
        </p:blipFill>
        <p:spPr>
          <a:xfrm>
            <a:off x="-692507" y="3776477"/>
            <a:ext cx="8688191" cy="5340793"/>
          </a:xfrm>
          <a:prstGeom prst="rect">
            <a:avLst/>
          </a:prstGeom>
        </p:spPr>
      </p:pic>
    </p:spTree>
    <p:extLst>
      <p:ext uri="{BB962C8B-B14F-4D97-AF65-F5344CB8AC3E}">
        <p14:creationId xmlns:p14="http://schemas.microsoft.com/office/powerpoint/2010/main" val="2127375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81505B-974F-2440-BDC0-D7ADB23A34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0E9C4E0F-C645-AF4B-8EB4-5FFAAAFD33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F3D06221-B736-0A43-BFD8-9DE5EAF9DC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3FFBE-717A-EC40-AA41-A91EDE65B520}" type="datetimeFigureOut">
              <a:rPr lang="en-US" smtClean="0"/>
              <a:t>8/16/21</a:t>
            </a:fld>
            <a:endParaRPr lang="en-US"/>
          </a:p>
        </p:txBody>
      </p:sp>
      <p:sp>
        <p:nvSpPr>
          <p:cNvPr id="5" name="Footer Placeholder 4">
            <a:extLst>
              <a:ext uri="{FF2B5EF4-FFF2-40B4-BE49-F238E27FC236}">
                <a16:creationId xmlns:a16="http://schemas.microsoft.com/office/drawing/2014/main" id="{54843E14-B1C1-2941-BED5-FC319EF4D1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47144E7-60E7-124C-A021-884C54413E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66DEC4-C270-DB40-A2E4-D37F4989A618}" type="slidenum">
              <a:rPr lang="en-US" smtClean="0"/>
              <a:t>‹#›</a:t>
            </a:fld>
            <a:endParaRPr lang="en-US"/>
          </a:p>
        </p:txBody>
      </p:sp>
    </p:spTree>
    <p:extLst>
      <p:ext uri="{BB962C8B-B14F-4D97-AF65-F5344CB8AC3E}">
        <p14:creationId xmlns:p14="http://schemas.microsoft.com/office/powerpoint/2010/main" val="119755092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8" r:id="rId3"/>
    <p:sldLayoutId id="2147483659" r:id="rId4"/>
    <p:sldLayoutId id="2147483650" r:id="rId5"/>
    <p:sldLayoutId id="2147483657" r:id="rId6"/>
    <p:sldLayoutId id="2147483652" r:id="rId7"/>
  </p:sldLayoutIdLst>
  <p:txStyles>
    <p:titleStyle>
      <a:lvl1pPr algn="l" defTabSz="914400" rtl="0" eaLnBrk="1" latinLnBrk="0" hangingPunct="1">
        <a:lnSpc>
          <a:spcPct val="90000"/>
        </a:lnSpc>
        <a:spcBef>
          <a:spcPct val="0"/>
        </a:spcBef>
        <a:buNone/>
        <a:defRPr sz="3000" b="1" kern="1200">
          <a:solidFill>
            <a:srgbClr val="0062CA"/>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FBB040"/>
        </a:buClr>
        <a:buFont typeface="Courier New" panose="02070309020205020404" pitchFamily="49" charset="0"/>
        <a:buChar char="o"/>
        <a:defRPr sz="25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FBB040"/>
        </a:buClr>
        <a:buFont typeface="Courier New" panose="02070309020205020404" pitchFamily="49" charset="0"/>
        <a:buChar char="o"/>
        <a:defRPr sz="22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FBB040"/>
        </a:buClr>
        <a:buFont typeface="Courier New" panose="02070309020205020404" pitchFamily="49" charset="0"/>
        <a:buChar char="o"/>
        <a:defRPr sz="19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FBB040"/>
        </a:buClr>
        <a:buFont typeface="Courier New" panose="02070309020205020404" pitchFamily="49" charset="0"/>
        <a:buChar char="o"/>
        <a:defRPr sz="15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FBB040"/>
        </a:buClr>
        <a:buFont typeface="Courier New" panose="02070309020205020404" pitchFamily="49" charset="0"/>
        <a:buChar char="o"/>
        <a:defRPr sz="12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30B46B5-FAF8-A84B-BD96-EDE72370A859}"/>
              </a:ext>
            </a:extLst>
          </p:cNvPr>
          <p:cNvSpPr>
            <a:spLocks noGrp="1"/>
          </p:cNvSpPr>
          <p:nvPr>
            <p:ph type="body" idx="1"/>
          </p:nvPr>
        </p:nvSpPr>
        <p:spPr/>
        <p:txBody>
          <a:bodyPr/>
          <a:lstStyle/>
          <a:p>
            <a:endParaRPr lang="en-US"/>
          </a:p>
        </p:txBody>
      </p:sp>
      <p:sp>
        <p:nvSpPr>
          <p:cNvPr id="3" name="Title 2">
            <a:extLst>
              <a:ext uri="{FF2B5EF4-FFF2-40B4-BE49-F238E27FC236}">
                <a16:creationId xmlns:a16="http://schemas.microsoft.com/office/drawing/2014/main" id="{BE27AE39-1B70-7545-A508-BCD39DF386DE}"/>
              </a:ext>
            </a:extLst>
          </p:cNvPr>
          <p:cNvSpPr>
            <a:spLocks noGrp="1"/>
          </p:cNvSpPr>
          <p:nvPr>
            <p:ph type="ctrTitle"/>
          </p:nvPr>
        </p:nvSpPr>
        <p:spPr/>
        <p:txBody>
          <a:bodyPr/>
          <a:lstStyle/>
          <a:p>
            <a:endParaRPr lang="en-US" dirty="0"/>
          </a:p>
        </p:txBody>
      </p:sp>
      <p:sp>
        <p:nvSpPr>
          <p:cNvPr id="4" name="Text Placeholder 3">
            <a:extLst>
              <a:ext uri="{FF2B5EF4-FFF2-40B4-BE49-F238E27FC236}">
                <a16:creationId xmlns:a16="http://schemas.microsoft.com/office/drawing/2014/main" id="{C381924B-33F6-A348-BA14-7EAB71F4FED1}"/>
              </a:ext>
            </a:extLst>
          </p:cNvPr>
          <p:cNvSpPr>
            <a:spLocks noGrp="1"/>
          </p:cNvSpPr>
          <p:nvPr>
            <p:ph type="body" idx="11"/>
          </p:nvPr>
        </p:nvSpPr>
        <p:spPr/>
        <p:txBody>
          <a:bodyPr/>
          <a:lstStyle/>
          <a:p>
            <a:endParaRPr lang="en-US"/>
          </a:p>
        </p:txBody>
      </p:sp>
    </p:spTree>
    <p:extLst>
      <p:ext uri="{BB962C8B-B14F-4D97-AF65-F5344CB8AC3E}">
        <p14:creationId xmlns:p14="http://schemas.microsoft.com/office/powerpoint/2010/main" val="3401429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3C93E5-4851-C345-8018-BFBC010E9808}"/>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DC91335-C61C-F945-BF26-1B69BBB01AE3}"/>
              </a:ext>
            </a:extLst>
          </p:cNvPr>
          <p:cNvSpPr>
            <a:spLocks noGrp="1"/>
          </p:cNvSpPr>
          <p:nvPr>
            <p:ph idx="1"/>
          </p:nvPr>
        </p:nvSpPr>
        <p:spPr/>
        <p:txBody>
          <a:bodyPr/>
          <a:lstStyle/>
          <a:p>
            <a:endParaRPr lang="en-US" dirty="0"/>
          </a:p>
        </p:txBody>
      </p:sp>
    </p:spTree>
    <p:extLst>
      <p:ext uri="{BB962C8B-B14F-4D97-AF65-F5344CB8AC3E}">
        <p14:creationId xmlns:p14="http://schemas.microsoft.com/office/powerpoint/2010/main" val="2553013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69732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4D02AF-E327-AD4F-911C-7ABDE198C39C}"/>
              </a:ext>
            </a:extLst>
          </p:cNvPr>
          <p:cNvSpPr>
            <a:spLocks noGrp="1"/>
          </p:cNvSpPr>
          <p:nvPr>
            <p:ph type="body" sz="half" idx="10"/>
          </p:nvPr>
        </p:nvSpPr>
        <p:spPr/>
        <p:txBody>
          <a:bodyPr/>
          <a:lstStyle/>
          <a:p>
            <a:endParaRPr lang="en-US"/>
          </a:p>
        </p:txBody>
      </p:sp>
      <p:sp>
        <p:nvSpPr>
          <p:cNvPr id="3" name="Text Placeholder 2">
            <a:extLst>
              <a:ext uri="{FF2B5EF4-FFF2-40B4-BE49-F238E27FC236}">
                <a16:creationId xmlns:a16="http://schemas.microsoft.com/office/drawing/2014/main" id="{A9C85FBA-0401-5443-8A60-49A3DC0D3073}"/>
              </a:ext>
            </a:extLst>
          </p:cNvPr>
          <p:cNvSpPr>
            <a:spLocks noGrp="1"/>
          </p:cNvSpPr>
          <p:nvPr>
            <p:ph type="body" sz="half" idx="24"/>
          </p:nvPr>
        </p:nvSpPr>
        <p:spPr/>
        <p:txBody>
          <a:bodyPr/>
          <a:lstStyle/>
          <a:p>
            <a:endParaRPr lang="en-US"/>
          </a:p>
        </p:txBody>
      </p:sp>
      <p:sp>
        <p:nvSpPr>
          <p:cNvPr id="4" name="Text Placeholder 3">
            <a:extLst>
              <a:ext uri="{FF2B5EF4-FFF2-40B4-BE49-F238E27FC236}">
                <a16:creationId xmlns:a16="http://schemas.microsoft.com/office/drawing/2014/main" id="{84EC4857-BC5F-3542-972E-64A0AEAF2304}"/>
              </a:ext>
            </a:extLst>
          </p:cNvPr>
          <p:cNvSpPr>
            <a:spLocks noGrp="1"/>
          </p:cNvSpPr>
          <p:nvPr>
            <p:ph type="body" sz="half" idx="25"/>
          </p:nvPr>
        </p:nvSpPr>
        <p:spPr/>
        <p:txBody>
          <a:bodyPr/>
          <a:lstStyle/>
          <a:p>
            <a:endParaRPr lang="en-US"/>
          </a:p>
        </p:txBody>
      </p:sp>
      <p:sp>
        <p:nvSpPr>
          <p:cNvPr id="5" name="Text Placeholder 4">
            <a:extLst>
              <a:ext uri="{FF2B5EF4-FFF2-40B4-BE49-F238E27FC236}">
                <a16:creationId xmlns:a16="http://schemas.microsoft.com/office/drawing/2014/main" id="{3CB8635F-7663-8948-8433-FF76F1CC77BF}"/>
              </a:ext>
            </a:extLst>
          </p:cNvPr>
          <p:cNvSpPr>
            <a:spLocks noGrp="1"/>
          </p:cNvSpPr>
          <p:nvPr>
            <p:ph type="body" sz="half" idx="26"/>
          </p:nvPr>
        </p:nvSpPr>
        <p:spPr/>
        <p:txBody>
          <a:bodyPr/>
          <a:lstStyle/>
          <a:p>
            <a:endParaRPr lang="en-US"/>
          </a:p>
        </p:txBody>
      </p:sp>
      <p:sp>
        <p:nvSpPr>
          <p:cNvPr id="6" name="Text Placeholder 5">
            <a:extLst>
              <a:ext uri="{FF2B5EF4-FFF2-40B4-BE49-F238E27FC236}">
                <a16:creationId xmlns:a16="http://schemas.microsoft.com/office/drawing/2014/main" id="{98129BBE-B9E7-0C48-8010-74214C9975CA}"/>
              </a:ext>
            </a:extLst>
          </p:cNvPr>
          <p:cNvSpPr>
            <a:spLocks noGrp="1"/>
          </p:cNvSpPr>
          <p:nvPr>
            <p:ph type="body" sz="half" idx="27"/>
          </p:nvPr>
        </p:nvSpPr>
        <p:spPr/>
        <p:txBody>
          <a:bodyPr/>
          <a:lstStyle/>
          <a:p>
            <a:endParaRPr lang="en-US"/>
          </a:p>
        </p:txBody>
      </p:sp>
      <p:sp>
        <p:nvSpPr>
          <p:cNvPr id="7" name="Text Placeholder 6">
            <a:extLst>
              <a:ext uri="{FF2B5EF4-FFF2-40B4-BE49-F238E27FC236}">
                <a16:creationId xmlns:a16="http://schemas.microsoft.com/office/drawing/2014/main" id="{D798C07D-2AF8-A44F-99BC-5F1277BA4C2F}"/>
              </a:ext>
            </a:extLst>
          </p:cNvPr>
          <p:cNvSpPr>
            <a:spLocks noGrp="1"/>
          </p:cNvSpPr>
          <p:nvPr>
            <p:ph type="body" sz="half" idx="28"/>
          </p:nvPr>
        </p:nvSpPr>
        <p:spPr/>
        <p:txBody>
          <a:bodyPr/>
          <a:lstStyle/>
          <a:p>
            <a:endParaRPr lang="en-US"/>
          </a:p>
        </p:txBody>
      </p:sp>
      <p:sp>
        <p:nvSpPr>
          <p:cNvPr id="8" name="Text Placeholder 7">
            <a:extLst>
              <a:ext uri="{FF2B5EF4-FFF2-40B4-BE49-F238E27FC236}">
                <a16:creationId xmlns:a16="http://schemas.microsoft.com/office/drawing/2014/main" id="{2E39F0E4-3E89-9444-BFAC-C61F2DCAA1FC}"/>
              </a:ext>
            </a:extLst>
          </p:cNvPr>
          <p:cNvSpPr>
            <a:spLocks noGrp="1"/>
          </p:cNvSpPr>
          <p:nvPr>
            <p:ph type="body" sz="half" idx="29"/>
          </p:nvPr>
        </p:nvSpPr>
        <p:spPr/>
        <p:txBody>
          <a:bodyPr/>
          <a:lstStyle/>
          <a:p>
            <a:endParaRPr lang="en-US"/>
          </a:p>
        </p:txBody>
      </p:sp>
      <p:sp>
        <p:nvSpPr>
          <p:cNvPr id="9" name="Text Placeholder 8">
            <a:extLst>
              <a:ext uri="{FF2B5EF4-FFF2-40B4-BE49-F238E27FC236}">
                <a16:creationId xmlns:a16="http://schemas.microsoft.com/office/drawing/2014/main" id="{48A771BB-B5FF-004A-8A34-DFD958969CF1}"/>
              </a:ext>
            </a:extLst>
          </p:cNvPr>
          <p:cNvSpPr>
            <a:spLocks noGrp="1"/>
          </p:cNvSpPr>
          <p:nvPr>
            <p:ph type="body" sz="half" idx="30"/>
          </p:nvPr>
        </p:nvSpPr>
        <p:spPr/>
        <p:txBody>
          <a:bodyPr/>
          <a:lstStyle/>
          <a:p>
            <a:endParaRPr lang="en-US"/>
          </a:p>
        </p:txBody>
      </p:sp>
      <p:sp>
        <p:nvSpPr>
          <p:cNvPr id="10" name="Text Placeholder 9">
            <a:extLst>
              <a:ext uri="{FF2B5EF4-FFF2-40B4-BE49-F238E27FC236}">
                <a16:creationId xmlns:a16="http://schemas.microsoft.com/office/drawing/2014/main" id="{A130379B-BB10-C94C-AF67-822B11346BB6}"/>
              </a:ext>
            </a:extLst>
          </p:cNvPr>
          <p:cNvSpPr>
            <a:spLocks noGrp="1"/>
          </p:cNvSpPr>
          <p:nvPr>
            <p:ph type="body" sz="half" idx="31"/>
          </p:nvPr>
        </p:nvSpPr>
        <p:spPr/>
        <p:txBody>
          <a:bodyPr/>
          <a:lstStyle/>
          <a:p>
            <a:endParaRPr lang="en-US"/>
          </a:p>
        </p:txBody>
      </p:sp>
      <p:sp>
        <p:nvSpPr>
          <p:cNvPr id="11" name="Text Placeholder 10">
            <a:extLst>
              <a:ext uri="{FF2B5EF4-FFF2-40B4-BE49-F238E27FC236}">
                <a16:creationId xmlns:a16="http://schemas.microsoft.com/office/drawing/2014/main" id="{121BAE98-76E1-C24B-882E-43E42C25D3E1}"/>
              </a:ext>
            </a:extLst>
          </p:cNvPr>
          <p:cNvSpPr>
            <a:spLocks noGrp="1"/>
          </p:cNvSpPr>
          <p:nvPr>
            <p:ph type="body" sz="half" idx="32"/>
          </p:nvPr>
        </p:nvSpPr>
        <p:spPr/>
        <p:txBody>
          <a:bodyPr/>
          <a:lstStyle/>
          <a:p>
            <a:endParaRPr lang="en-US"/>
          </a:p>
        </p:txBody>
      </p:sp>
      <p:sp>
        <p:nvSpPr>
          <p:cNvPr id="12" name="Text Placeholder 11">
            <a:extLst>
              <a:ext uri="{FF2B5EF4-FFF2-40B4-BE49-F238E27FC236}">
                <a16:creationId xmlns:a16="http://schemas.microsoft.com/office/drawing/2014/main" id="{6B258D65-FA1E-5A42-994B-B61C73A5328A}"/>
              </a:ext>
            </a:extLst>
          </p:cNvPr>
          <p:cNvSpPr>
            <a:spLocks noGrp="1"/>
          </p:cNvSpPr>
          <p:nvPr>
            <p:ph type="body" sz="half" idx="33"/>
          </p:nvPr>
        </p:nvSpPr>
        <p:spPr/>
        <p:txBody>
          <a:bodyPr/>
          <a:lstStyle/>
          <a:p>
            <a:endParaRPr lang="en-US"/>
          </a:p>
        </p:txBody>
      </p:sp>
      <p:sp>
        <p:nvSpPr>
          <p:cNvPr id="13" name="Text Placeholder 12">
            <a:extLst>
              <a:ext uri="{FF2B5EF4-FFF2-40B4-BE49-F238E27FC236}">
                <a16:creationId xmlns:a16="http://schemas.microsoft.com/office/drawing/2014/main" id="{882A0E45-9516-024F-9302-766169CF8DEB}"/>
              </a:ext>
            </a:extLst>
          </p:cNvPr>
          <p:cNvSpPr>
            <a:spLocks noGrp="1"/>
          </p:cNvSpPr>
          <p:nvPr>
            <p:ph type="body" sz="half" idx="34"/>
          </p:nvPr>
        </p:nvSpPr>
        <p:spPr/>
        <p:txBody>
          <a:bodyPr/>
          <a:lstStyle/>
          <a:p>
            <a:endParaRPr lang="en-US"/>
          </a:p>
        </p:txBody>
      </p:sp>
      <p:sp>
        <p:nvSpPr>
          <p:cNvPr id="14" name="Text Placeholder 13">
            <a:extLst>
              <a:ext uri="{FF2B5EF4-FFF2-40B4-BE49-F238E27FC236}">
                <a16:creationId xmlns:a16="http://schemas.microsoft.com/office/drawing/2014/main" id="{0E2FCF78-EBD9-AE4E-9BA7-5F52FA581803}"/>
              </a:ext>
            </a:extLst>
          </p:cNvPr>
          <p:cNvSpPr>
            <a:spLocks noGrp="1"/>
          </p:cNvSpPr>
          <p:nvPr>
            <p:ph type="body" sz="half" idx="35"/>
          </p:nvPr>
        </p:nvSpPr>
        <p:spPr/>
        <p:txBody>
          <a:bodyPr/>
          <a:lstStyle/>
          <a:p>
            <a:endParaRPr lang="en-US"/>
          </a:p>
        </p:txBody>
      </p:sp>
      <p:sp>
        <p:nvSpPr>
          <p:cNvPr id="15" name="Text Placeholder 14">
            <a:extLst>
              <a:ext uri="{FF2B5EF4-FFF2-40B4-BE49-F238E27FC236}">
                <a16:creationId xmlns:a16="http://schemas.microsoft.com/office/drawing/2014/main" id="{9BA40337-BDD1-3440-9A45-593D9466871B}"/>
              </a:ext>
            </a:extLst>
          </p:cNvPr>
          <p:cNvSpPr>
            <a:spLocks noGrp="1"/>
          </p:cNvSpPr>
          <p:nvPr>
            <p:ph type="body" sz="half" idx="36"/>
          </p:nvPr>
        </p:nvSpPr>
        <p:spPr/>
        <p:txBody>
          <a:bodyPr/>
          <a:lstStyle/>
          <a:p>
            <a:endParaRPr lang="en-US"/>
          </a:p>
        </p:txBody>
      </p:sp>
      <p:sp>
        <p:nvSpPr>
          <p:cNvPr id="16" name="Text Placeholder 15">
            <a:extLst>
              <a:ext uri="{FF2B5EF4-FFF2-40B4-BE49-F238E27FC236}">
                <a16:creationId xmlns:a16="http://schemas.microsoft.com/office/drawing/2014/main" id="{CC8A0F72-C137-6D43-B0D5-5B060D140825}"/>
              </a:ext>
            </a:extLst>
          </p:cNvPr>
          <p:cNvSpPr>
            <a:spLocks noGrp="1"/>
          </p:cNvSpPr>
          <p:nvPr>
            <p:ph type="body" sz="half" idx="37"/>
          </p:nvPr>
        </p:nvSpPr>
        <p:spPr/>
        <p:txBody>
          <a:bodyPr/>
          <a:lstStyle/>
          <a:p>
            <a:endParaRPr lang="en-US"/>
          </a:p>
        </p:txBody>
      </p:sp>
      <p:sp>
        <p:nvSpPr>
          <p:cNvPr id="17" name="Text Placeholder 16">
            <a:extLst>
              <a:ext uri="{FF2B5EF4-FFF2-40B4-BE49-F238E27FC236}">
                <a16:creationId xmlns:a16="http://schemas.microsoft.com/office/drawing/2014/main" id="{2A497FF9-C2B3-3E4C-98BA-81967A458213}"/>
              </a:ext>
            </a:extLst>
          </p:cNvPr>
          <p:cNvSpPr>
            <a:spLocks noGrp="1"/>
          </p:cNvSpPr>
          <p:nvPr>
            <p:ph type="body" sz="half" idx="38"/>
          </p:nvPr>
        </p:nvSpPr>
        <p:spPr/>
        <p:txBody>
          <a:bodyPr/>
          <a:lstStyle/>
          <a:p>
            <a:endParaRPr lang="en-US"/>
          </a:p>
        </p:txBody>
      </p:sp>
      <p:sp>
        <p:nvSpPr>
          <p:cNvPr id="18" name="Text Placeholder 17">
            <a:extLst>
              <a:ext uri="{FF2B5EF4-FFF2-40B4-BE49-F238E27FC236}">
                <a16:creationId xmlns:a16="http://schemas.microsoft.com/office/drawing/2014/main" id="{B1B96D42-DB59-A74D-976D-73998538787F}"/>
              </a:ext>
            </a:extLst>
          </p:cNvPr>
          <p:cNvSpPr>
            <a:spLocks noGrp="1"/>
          </p:cNvSpPr>
          <p:nvPr>
            <p:ph type="body" sz="half" idx="39"/>
          </p:nvPr>
        </p:nvSpPr>
        <p:spPr/>
        <p:txBody>
          <a:bodyPr/>
          <a:lstStyle/>
          <a:p>
            <a:endParaRPr lang="en-US"/>
          </a:p>
        </p:txBody>
      </p:sp>
      <p:sp>
        <p:nvSpPr>
          <p:cNvPr id="19" name="Text Placeholder 18">
            <a:extLst>
              <a:ext uri="{FF2B5EF4-FFF2-40B4-BE49-F238E27FC236}">
                <a16:creationId xmlns:a16="http://schemas.microsoft.com/office/drawing/2014/main" id="{C695E349-24B1-224E-AC50-94EA4365DAF6}"/>
              </a:ext>
            </a:extLst>
          </p:cNvPr>
          <p:cNvSpPr>
            <a:spLocks noGrp="1"/>
          </p:cNvSpPr>
          <p:nvPr>
            <p:ph type="body" sz="half" idx="40"/>
          </p:nvPr>
        </p:nvSpPr>
        <p:spPr/>
        <p:txBody>
          <a:bodyPr/>
          <a:lstStyle/>
          <a:p>
            <a:endParaRPr lang="en-US"/>
          </a:p>
        </p:txBody>
      </p:sp>
    </p:spTree>
    <p:extLst>
      <p:ext uri="{BB962C8B-B14F-4D97-AF65-F5344CB8AC3E}">
        <p14:creationId xmlns:p14="http://schemas.microsoft.com/office/powerpoint/2010/main" val="1962385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D8365-9B78-9E43-956E-1F7B5E60CB4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EC61765-1798-0943-A586-BAD64B709DF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448248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A84D-7493-1D45-9036-B9E433EF0649}"/>
              </a:ext>
            </a:extLst>
          </p:cNvPr>
          <p:cNvSpPr>
            <a:spLocks noGrp="1"/>
          </p:cNvSpPr>
          <p:nvPr>
            <p:ph type="title"/>
          </p:nvPr>
        </p:nvSpPr>
        <p:spPr/>
        <p:txBody>
          <a:bodyPr/>
          <a:lstStyle/>
          <a:p>
            <a:endParaRPr lang="en-US"/>
          </a:p>
        </p:txBody>
      </p:sp>
      <p:sp>
        <p:nvSpPr>
          <p:cNvPr id="3" name="Picture Placeholder 2">
            <a:extLst>
              <a:ext uri="{FF2B5EF4-FFF2-40B4-BE49-F238E27FC236}">
                <a16:creationId xmlns:a16="http://schemas.microsoft.com/office/drawing/2014/main" id="{0EE29332-2D6A-2744-B5AE-49F66C059A1B}"/>
              </a:ext>
            </a:extLst>
          </p:cNvPr>
          <p:cNvSpPr>
            <a:spLocks noGrp="1"/>
          </p:cNvSpPr>
          <p:nvPr>
            <p:ph type="pic" idx="1"/>
          </p:nvPr>
        </p:nvSpPr>
        <p:spPr/>
      </p:sp>
      <p:sp>
        <p:nvSpPr>
          <p:cNvPr id="4" name="Text Placeholder 3">
            <a:extLst>
              <a:ext uri="{FF2B5EF4-FFF2-40B4-BE49-F238E27FC236}">
                <a16:creationId xmlns:a16="http://schemas.microsoft.com/office/drawing/2014/main" id="{42A10674-8038-2A4A-AE63-5F6BE15CBC15}"/>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053631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9940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0</Words>
  <Application>Microsoft Macintosh PowerPoint</Application>
  <PresentationFormat>Widescreen</PresentationFormat>
  <Paragraphs>0</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Courier New</vt:lpstr>
      <vt:lpstr>Helvetica</vt:lpstr>
      <vt:lpstr>Helvetica Neue</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Tara Drev</dc:creator>
  <cp:lastModifiedBy>Tara Drev</cp:lastModifiedBy>
  <cp:revision>38</cp:revision>
  <dcterms:created xsi:type="dcterms:W3CDTF">2021-08-10T08:05:19Z</dcterms:created>
  <dcterms:modified xsi:type="dcterms:W3CDTF">2021-08-16T09:59:40Z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347294</vt:lpwstr>
  </property>
  <property fmtid="{D5CDD505-2E9C-101B-9397-08002B2CF9AE}" name="NXPowerLiteSettings" pid="3">
    <vt:lpwstr>F7000400038000</vt:lpwstr>
  </property>
  <property fmtid="{D5CDD505-2E9C-101B-9397-08002B2CF9AE}" name="NXPowerLiteVersion" pid="4">
    <vt:lpwstr>S9.1.0</vt:lpwstr>
  </property>
</Properties>
</file>